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Sora SemiBold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jawal" panose="020B0604020202020204" charset="-78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acd1a7986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acd1a7986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acd1a7986d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ce1e0cbc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ce1e0cbc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4ce1e0cbc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ce1e0cbc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ce1e0cbc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4ce1e0cbc6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ce1e0cbc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ce1e0cbc6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4ce1e0cbc6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ce1e0cbc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ce1e0cbc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4ce1e0cbc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ce1e0cbc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ce1e0cbc6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4ce1e0cbc6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4368200" y="0"/>
            <a:ext cx="7843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614567" y="690117"/>
            <a:ext cx="17004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ra SemiBold"/>
              <a:buNone/>
              <a:defRPr sz="36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822367" y="1595515"/>
            <a:ext cx="328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/>
          </p:nvPr>
        </p:nvSpPr>
        <p:spPr>
          <a:xfrm>
            <a:off x="8902961" y="690133"/>
            <a:ext cx="17004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ra SemiBold"/>
              <a:buNone/>
              <a:defRPr sz="36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3"/>
          </p:nvPr>
        </p:nvSpPr>
        <p:spPr>
          <a:xfrm>
            <a:off x="8107161" y="1595531"/>
            <a:ext cx="329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4"/>
          </p:nvPr>
        </p:nvSpPr>
        <p:spPr>
          <a:xfrm>
            <a:off x="5614567" y="2649184"/>
            <a:ext cx="17004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ra SemiBold"/>
              <a:buNone/>
              <a:defRPr sz="36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5"/>
          </p:nvPr>
        </p:nvSpPr>
        <p:spPr>
          <a:xfrm>
            <a:off x="4822367" y="3554581"/>
            <a:ext cx="328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6"/>
          </p:nvPr>
        </p:nvSpPr>
        <p:spPr>
          <a:xfrm>
            <a:off x="8902961" y="2664584"/>
            <a:ext cx="17004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ra SemiBold"/>
              <a:buNone/>
              <a:defRPr sz="36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7"/>
          </p:nvPr>
        </p:nvSpPr>
        <p:spPr>
          <a:xfrm>
            <a:off x="8110761" y="3554581"/>
            <a:ext cx="328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8"/>
          </p:nvPr>
        </p:nvSpPr>
        <p:spPr>
          <a:xfrm>
            <a:off x="5614567" y="4608267"/>
            <a:ext cx="17004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ra SemiBold"/>
              <a:buNone/>
              <a:defRPr sz="36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9"/>
          </p:nvPr>
        </p:nvSpPr>
        <p:spPr>
          <a:xfrm>
            <a:off x="4818767" y="5498271"/>
            <a:ext cx="329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3"/>
          </p:nvPr>
        </p:nvSpPr>
        <p:spPr>
          <a:xfrm>
            <a:off x="8902961" y="4608267"/>
            <a:ext cx="17004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ra SemiBold"/>
              <a:buNone/>
              <a:defRPr sz="36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4"/>
          </p:nvPr>
        </p:nvSpPr>
        <p:spPr>
          <a:xfrm>
            <a:off x="8110761" y="5498271"/>
            <a:ext cx="328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15"/>
          </p:nvPr>
        </p:nvSpPr>
        <p:spPr>
          <a:xfrm>
            <a:off x="803267" y="2679200"/>
            <a:ext cx="3017200" cy="1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6"/>
          </p:nvPr>
        </p:nvSpPr>
        <p:spPr>
          <a:xfrm>
            <a:off x="4822367" y="1254333"/>
            <a:ext cx="3284800" cy="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accent3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7"/>
          </p:nvPr>
        </p:nvSpPr>
        <p:spPr>
          <a:xfrm>
            <a:off x="8107161" y="1254345"/>
            <a:ext cx="3292000" cy="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accent3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8"/>
          </p:nvPr>
        </p:nvSpPr>
        <p:spPr>
          <a:xfrm>
            <a:off x="4822367" y="3213284"/>
            <a:ext cx="32848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accent3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9"/>
          </p:nvPr>
        </p:nvSpPr>
        <p:spPr>
          <a:xfrm>
            <a:off x="8110761" y="3213284"/>
            <a:ext cx="32848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accent3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20"/>
          </p:nvPr>
        </p:nvSpPr>
        <p:spPr>
          <a:xfrm>
            <a:off x="4818767" y="5157067"/>
            <a:ext cx="3292000" cy="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accent3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21"/>
          </p:nvPr>
        </p:nvSpPr>
        <p:spPr>
          <a:xfrm>
            <a:off x="8110761" y="5157067"/>
            <a:ext cx="3284800" cy="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accent3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550" y="46650"/>
            <a:ext cx="122971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"/>
          <p:cNvSpPr/>
          <p:nvPr/>
        </p:nvSpPr>
        <p:spPr>
          <a:xfrm>
            <a:off x="79337" y="133245"/>
            <a:ext cx="2062800" cy="13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188616"/>
            <a:ext cx="6523349" cy="366938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/>
          <p:nvPr/>
        </p:nvSpPr>
        <p:spPr>
          <a:xfrm>
            <a:off x="122548" y="3249890"/>
            <a:ext cx="1094400" cy="6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uta.om/sign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huta.om/trai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uta.om/sign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uta.om/trai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3102600" y="865275"/>
            <a:ext cx="59868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3000" b="1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طريقة استخدام Mentorminde</a:t>
            </a:r>
            <a:endParaRPr sz="3000" b="1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139425" y="2273425"/>
            <a:ext cx="10476000" cy="3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١- تسجيل الدخول أو إنشاء حساب جديد من خلال الرابط </a:t>
            </a:r>
            <a:r>
              <a:rPr lang="en-US" sz="1900" u="sng">
                <a:solidFill>
                  <a:schemeClr val="hlink"/>
                </a:solidFill>
                <a:latin typeface="Tajawal"/>
                <a:ea typeface="Tajawal"/>
                <a:cs typeface="Tajawal"/>
                <a:sym typeface="Tajawal"/>
                <a:hlinkClick r:id="rId3"/>
              </a:rPr>
              <a:t>https://www.khuta.om/signin</a:t>
            </a:r>
            <a:endParaRPr sz="1900" u="sng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 u="sng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٢-  الذهاب إلى قسم "الدورات التدريبية" أو من خلال الرابط </a:t>
            </a:r>
            <a:r>
              <a:rPr lang="en-US" sz="1900" u="sng">
                <a:solidFill>
                  <a:schemeClr val="hlink"/>
                </a:solidFill>
                <a:latin typeface="Tajawal"/>
                <a:ea typeface="Tajawal"/>
                <a:cs typeface="Tajawal"/>
                <a:sym typeface="Tajawal"/>
                <a:hlinkClick r:id="rId4"/>
              </a:rPr>
              <a:t>https://www.khuta.om/training</a:t>
            </a: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٣- في القسم الأيسر من الصفحة أختر "MentorMind" "خبرات عمل افتراضية"</a:t>
            </a: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٤- سوف تظهر لك جميع الدورات التدريبية المقدمة من MentorMind</a:t>
            </a: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٥- بالإمكان اختيار الدورة التدريبية والضغط على "المزيد" للذهاب لتفاصيل الدورة التدريبية</a:t>
            </a: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214550" y="384525"/>
            <a:ext cx="10476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١- تسجيل الدخول أو إنشاء حساب جديد من خلال الرابط </a:t>
            </a:r>
            <a:r>
              <a:rPr lang="en-US" sz="1900" u="sng">
                <a:solidFill>
                  <a:schemeClr val="hlink"/>
                </a:solidFill>
                <a:latin typeface="Tajawal"/>
                <a:ea typeface="Tajawal"/>
                <a:cs typeface="Tajawal"/>
                <a:sym typeface="Tajawal"/>
                <a:hlinkClick r:id="rId3"/>
              </a:rPr>
              <a:t>https://www.khuta.om/signin</a:t>
            </a:r>
            <a:endParaRPr sz="1900" u="sng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649" y="1142050"/>
            <a:ext cx="8233375" cy="51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1225275" y="363075"/>
            <a:ext cx="104760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٢-  الذهاب إلى قسم "الدورات التدريبية" أو من خلال الرابط </a:t>
            </a:r>
            <a:r>
              <a:rPr lang="en-US" sz="1900" u="sng">
                <a:solidFill>
                  <a:schemeClr val="hlink"/>
                </a:solidFill>
                <a:latin typeface="Tajawal"/>
                <a:ea typeface="Tajawal"/>
                <a:cs typeface="Tajawal"/>
                <a:sym typeface="Tajawal"/>
                <a:hlinkClick r:id="rId3"/>
              </a:rPr>
              <a:t>https://www.khuta.om/training</a:t>
            </a: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275" y="978675"/>
            <a:ext cx="8111160" cy="5726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286750" y="1184150"/>
            <a:ext cx="718800" cy="343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225275" y="363075"/>
            <a:ext cx="104760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٣- في القسم الأيسر من الصفحة أختر "MentorMind" "خبرات عمل افتراضية"</a:t>
            </a: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r="39697"/>
          <a:stretch/>
        </p:blipFill>
        <p:spPr>
          <a:xfrm>
            <a:off x="7117076" y="1128925"/>
            <a:ext cx="4205599" cy="49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1225275" y="363075"/>
            <a:ext cx="104760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٤- سوف تظهر لك جميع الدورات التدريبية المقدمة من MentorMind</a:t>
            </a: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049" y="1128950"/>
            <a:ext cx="7339776" cy="485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225275" y="363075"/>
            <a:ext cx="104760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r>
              <a:rPr lang="en-US" sz="1900">
                <a:solidFill>
                  <a:srgbClr val="5E7775"/>
                </a:solidFill>
                <a:latin typeface="Tajawal"/>
                <a:ea typeface="Tajawal"/>
                <a:cs typeface="Tajawal"/>
                <a:sym typeface="Tajawal"/>
              </a:rPr>
              <a:t>٥- بالإمكان اختيار الدورة التدريبية والضغط على "المزيد" للذهاب لتفاصيل الدورة التدريبية</a:t>
            </a: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3C67"/>
              </a:buClr>
              <a:buSzPts val="2800"/>
              <a:buFont typeface="Arial"/>
              <a:buNone/>
            </a:pPr>
            <a:endParaRPr sz="1900">
              <a:solidFill>
                <a:srgbClr val="5E7775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675" y="978675"/>
            <a:ext cx="8442051" cy="558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188616"/>
            <a:ext cx="6523348" cy="3669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122548" y="3249890"/>
            <a:ext cx="1094511" cy="6973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7775"/>
              </a:buClr>
              <a:buSzPct val="70707"/>
              <a:buFont typeface="Arial"/>
              <a:buNone/>
            </a:pPr>
            <a:r>
              <a:rPr lang="en-US">
                <a:solidFill>
                  <a:srgbClr val="5E7775"/>
                </a:solidFill>
                <a:latin typeface="Arial"/>
                <a:ea typeface="Arial"/>
                <a:cs typeface="Arial"/>
                <a:sym typeface="Arial"/>
              </a:rPr>
              <a:t>More ideas</a:t>
            </a:r>
            <a:endParaRPr>
              <a:solidFill>
                <a:srgbClr val="5E77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26421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B3C67"/>
              </a:buClr>
              <a:buSzPct val="94594"/>
              <a:buFont typeface="Arial"/>
              <a:buChar char="-"/>
            </a:pPr>
            <a:r>
              <a:rPr lang="en-US" sz="1600">
                <a:solidFill>
                  <a:srgbClr val="8B3C67"/>
                </a:solidFill>
                <a:latin typeface="Arial"/>
                <a:ea typeface="Arial"/>
                <a:cs typeface="Arial"/>
                <a:sym typeface="Arial"/>
              </a:rPr>
              <a:t>Google ads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8B3C67"/>
              </a:buClr>
              <a:buSzPct val="94594"/>
              <a:buFont typeface="Arial"/>
              <a:buChar char="-"/>
            </a:pPr>
            <a:r>
              <a:rPr lang="en-US" sz="1600">
                <a:solidFill>
                  <a:srgbClr val="8B3C67"/>
                </a:solidFill>
                <a:latin typeface="Arial"/>
                <a:ea typeface="Arial"/>
                <a:cs typeface="Arial"/>
                <a:sym typeface="Arial"/>
              </a:rPr>
              <a:t>Facebook ads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8B3C67"/>
              </a:buClr>
              <a:buSzPct val="94594"/>
              <a:buFont typeface="Arial"/>
              <a:buChar char="-"/>
            </a:pPr>
            <a:r>
              <a:rPr lang="en-US" sz="1600">
                <a:solidFill>
                  <a:srgbClr val="8B3C67"/>
                </a:solidFill>
                <a:latin typeface="Arial"/>
                <a:ea typeface="Arial"/>
                <a:cs typeface="Arial"/>
                <a:sym typeface="Arial"/>
              </a:rPr>
              <a:t>YouTube ads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8B3C67"/>
              </a:buClr>
              <a:buSzPct val="94594"/>
              <a:buFont typeface="Arial"/>
              <a:buChar char="-"/>
            </a:pPr>
            <a:r>
              <a:rPr lang="en-US" sz="1600">
                <a:solidFill>
                  <a:srgbClr val="8B3C67"/>
                </a:solidFill>
                <a:latin typeface="Arial"/>
                <a:ea typeface="Arial"/>
                <a:cs typeface="Arial"/>
                <a:sym typeface="Arial"/>
              </a:rPr>
              <a:t>Tote bags with the branding contain (notebook, T-shirt, mug, stickers)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8B3C67"/>
              </a:buClr>
              <a:buSzPct val="94594"/>
              <a:buFont typeface="Arial"/>
              <a:buChar char="-"/>
            </a:pPr>
            <a:r>
              <a:rPr lang="en-US" sz="1600">
                <a:solidFill>
                  <a:srgbClr val="8B3C67"/>
                </a:solidFill>
                <a:latin typeface="Arial"/>
                <a:ea typeface="Arial"/>
                <a:cs typeface="Arial"/>
                <a:sym typeface="Arial"/>
              </a:rPr>
              <a:t>Schools tours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8B3C67"/>
              </a:buClr>
              <a:buSzPct val="94594"/>
              <a:buFont typeface="Arial"/>
              <a:buChar char="-"/>
            </a:pPr>
            <a:r>
              <a:rPr lang="en-US" sz="1600">
                <a:solidFill>
                  <a:srgbClr val="8B3C67"/>
                </a:solidFill>
                <a:latin typeface="Arial"/>
                <a:ea typeface="Arial"/>
                <a:cs typeface="Arial"/>
                <a:sym typeface="Arial"/>
              </a:rPr>
              <a:t>معلمة التوجيه المهني مسؤولة عن التدريب</a:t>
            </a:r>
            <a:endParaRPr sz="1600">
              <a:solidFill>
                <a:srgbClr val="8B3C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8B3C67"/>
              </a:buClr>
              <a:buSzPct val="78156"/>
              <a:buFont typeface="Arial"/>
              <a:buChar char="-"/>
            </a:pPr>
            <a:r>
              <a:rPr lang="en-US">
                <a:solidFill>
                  <a:srgbClr val="8B3C67"/>
                </a:solidFill>
                <a:latin typeface="Arial"/>
                <a:ea typeface="Arial"/>
                <a:cs typeface="Arial"/>
                <a:sym typeface="Arial"/>
              </a:rPr>
              <a:t>-  Creating more reels</a:t>
            </a:r>
            <a:endParaRPr/>
          </a:p>
          <a:p>
            <a:pPr marL="342900" lvl="0" indent="-254000" algn="ctr" rtl="0">
              <a:lnSpc>
                <a:spcPct val="100000"/>
              </a:lnSpc>
              <a:spcBef>
                <a:spcPts val="3200"/>
              </a:spcBef>
              <a:spcAft>
                <a:spcPts val="1600"/>
              </a:spcAft>
              <a:buClr>
                <a:schemeClr val="dk1"/>
              </a:buClr>
              <a:buSzPct val="81066"/>
              <a:buFont typeface="Calibri"/>
              <a:buNone/>
            </a:pPr>
            <a:endParaRPr>
              <a:solidFill>
                <a:srgbClr val="8B3C67"/>
              </a:solidFill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3261675" y="2773117"/>
            <a:ext cx="48359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ajawal"/>
                <a:ea typeface="Tajawal"/>
                <a:cs typeface="Tajawal"/>
                <a:sym typeface="Tajawal"/>
              </a:rPr>
              <a:t>شكرا جزيلاً</a:t>
            </a:r>
            <a:endParaRPr sz="1400" i="0" u="none" strike="noStrike" cap="non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Widescreen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Sora SemiBold</vt:lpstr>
      <vt:lpstr>Arial</vt:lpstr>
      <vt:lpstr>Calibri</vt:lpstr>
      <vt:lpstr>Tajawal</vt:lpstr>
      <vt:lpstr>Office Theme</vt:lpstr>
      <vt:lpstr>PowerPoint Presentation</vt:lpstr>
      <vt:lpstr>طريقة استخدام Mentorminde</vt:lpstr>
      <vt:lpstr>١- تسجيل الدخول أو إنشاء حساب جديد من خلال الرابط https://www.khuta.om/signin </vt:lpstr>
      <vt:lpstr>٢-  الذهاب إلى قسم "الدورات التدريبية" أو من خلال الرابط https://www.khuta.om/training </vt:lpstr>
      <vt:lpstr>٣- في القسم الأيسر من الصفحة أختر "MentorMind" "خبرات عمل افتراضية"  </vt:lpstr>
      <vt:lpstr>٤- سوف تظهر لك جميع الدورات التدريبية المقدمة من MentorMind   </vt:lpstr>
      <vt:lpstr>٥- بالإمكان اختيار الدورة التدريبية والضغط على "المزيد" للذهاب لتفاصيل الدورة التدريبية    </vt:lpstr>
      <vt:lpstr>More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Azza AlYahyaie</dc:creator>
  <cp:lastModifiedBy>Azza AlYahyaie</cp:lastModifiedBy>
  <cp:revision>1</cp:revision>
  <dcterms:modified xsi:type="dcterms:W3CDTF">2023-05-31T19:35:39Z</dcterms:modified>
</cp:coreProperties>
</file>