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3" r:id="rId1"/>
    <p:sldMasterId id="2147484172" r:id="rId2"/>
    <p:sldMasterId id="2147484171" r:id="rId3"/>
    <p:sldMasterId id="2147483797" r:id="rId4"/>
    <p:sldMasterId id="2147484159" r:id="rId5"/>
    <p:sldMasterId id="2147484186" r:id="rId6"/>
  </p:sldMasterIdLst>
  <p:notesMasterIdLst>
    <p:notesMasterId r:id="rId15"/>
  </p:notesMasterIdLst>
  <p:handoutMasterIdLst>
    <p:handoutMasterId r:id="rId16"/>
  </p:handoutMasterIdLst>
  <p:sldIdLst>
    <p:sldId id="256" r:id="rId7"/>
    <p:sldId id="340" r:id="rId8"/>
    <p:sldId id="344" r:id="rId9"/>
    <p:sldId id="372" r:id="rId10"/>
    <p:sldId id="324" r:id="rId11"/>
    <p:sldId id="350" r:id="rId12"/>
    <p:sldId id="351" r:id="rId13"/>
    <p:sldId id="373" r:id="rId14"/>
  </p:sldIdLst>
  <p:sldSz cx="12196763" cy="6858000"/>
  <p:notesSz cx="6858000" cy="9144000"/>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页_图片版" id="{E8D0D622-F6C6-F44A-B365-B4A5FF6195C2}">
          <p14:sldIdLst>
            <p14:sldId id="256"/>
          </p14:sldIdLst>
        </p14:section>
        <p14:section name="目录页" id="{9D221634-295C-7843-AF5C-A0CB4F229241}">
          <p14:sldIdLst/>
        </p14:section>
        <p14:section name="章节页" id="{FD05EE94-C931-8C4B-83A2-004B32AA1207}">
          <p14:sldIdLst>
            <p14:sldId id="340"/>
            <p14:sldId id="344"/>
            <p14:sldId id="372"/>
            <p14:sldId id="324"/>
            <p14:sldId id="350"/>
            <p14:sldId id="351"/>
          </p14:sldIdLst>
        </p14:section>
        <p14:section name="结束页" id="{3F9D54A7-3BE2-2540-BB4C-DFE5509085F3}">
          <p14:sldIdLst>
            <p14:sldId id="373"/>
          </p14:sldIdLst>
        </p14:section>
      </p14:sectionLst>
    </p:ext>
    <p:ext uri="{EFAFB233-063F-42B5-8137-9DF3F51BA10A}">
      <p15:sldGuideLst xmlns:p15="http://schemas.microsoft.com/office/powerpoint/2012/main">
        <p15:guide id="5" pos="3701" userDrawn="1">
          <p15:clr>
            <a:srgbClr val="A4A3A4"/>
          </p15:clr>
        </p15:guide>
        <p15:guide id="6" orient="horz" pos="2160" userDrawn="1">
          <p15:clr>
            <a:srgbClr val="A4A3A4"/>
          </p15:clr>
        </p15:guide>
        <p15:guide id="7" pos="35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7373D7"/>
    <a:srgbClr val="728EF2"/>
    <a:srgbClr val="0032E6"/>
    <a:srgbClr val="6600FF"/>
    <a:srgbClr val="6600CC"/>
    <a:srgbClr val="000000"/>
    <a:srgbClr val="0070C3"/>
    <a:srgbClr val="FFFFFF"/>
    <a:srgbClr val="1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77" autoAdjust="0"/>
    <p:restoredTop sz="94080" autoAdjust="0"/>
  </p:normalViewPr>
  <p:slideViewPr>
    <p:cSldViewPr snapToGrid="0" snapToObjects="1">
      <p:cViewPr varScale="1">
        <p:scale>
          <a:sx n="80" d="100"/>
          <a:sy n="80" d="100"/>
        </p:scale>
        <p:origin x="324" y="56"/>
      </p:cViewPr>
      <p:guideLst>
        <p:guide pos="3701"/>
        <p:guide orient="horz" pos="2160"/>
        <p:guide pos="353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4" d="100"/>
          <a:sy n="64" d="100"/>
        </p:scale>
        <p:origin x="16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198DB-AFBD-584A-8986-364FF2B03F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01315C-523F-A043-8029-B992149712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CF71B8-DF2A-2E41-BE66-2E18A767DA8A}" type="datetimeFigureOut">
              <a:rPr lang="en-US" smtClean="0"/>
              <a:t>9/3/2024</a:t>
            </a:fld>
            <a:endParaRPr lang="en-US"/>
          </a:p>
        </p:txBody>
      </p:sp>
      <p:sp>
        <p:nvSpPr>
          <p:cNvPr id="4" name="Footer Placeholder 3">
            <a:extLst>
              <a:ext uri="{FF2B5EF4-FFF2-40B4-BE49-F238E27FC236}">
                <a16:creationId xmlns:a16="http://schemas.microsoft.com/office/drawing/2014/main" id="{B9601424-70F4-1643-8E3A-557A0258D6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5BF48A-FF5C-8145-95A7-EE66A87C73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5F0CC5-85BE-A64A-BD47-54C66F7E93E3}" type="slidenum">
              <a:rPr lang="en-US" smtClean="0"/>
              <a:t>‹#›</a:t>
            </a:fld>
            <a:endParaRPr lang="en-US"/>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60A27-BF12-6744-9E93-932A0E34D8BB}" type="datetimeFigureOut">
              <a:rPr lang="en-US" smtClean="0"/>
              <a:t>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326F3-4732-B74B-9C70-D0992466E499}" type="slidenum">
              <a:rPr lang="en-US" smtClean="0"/>
              <a:t>‹#›</a:t>
            </a:fld>
            <a:endParaRPr lang="en-US"/>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0" algn="l" defTabSz="1219304" rtl="0" eaLnBrk="1" latinLnBrk="0" hangingPunct="1">
      <a:defRPr sz="1600" kern="1200">
        <a:solidFill>
          <a:schemeClr val="tx1"/>
        </a:solidFill>
        <a:latin typeface="+mn-lt"/>
        <a:ea typeface="+mn-ea"/>
        <a:cs typeface="+mn-cs"/>
      </a:defRPr>
    </a:lvl1pPr>
    <a:lvl2pPr marL="609651" algn="l" defTabSz="1219304" rtl="0" eaLnBrk="1" latinLnBrk="0" hangingPunct="1">
      <a:defRPr sz="1600" kern="1200">
        <a:solidFill>
          <a:schemeClr val="tx1"/>
        </a:solidFill>
        <a:latin typeface="+mn-lt"/>
        <a:ea typeface="+mn-ea"/>
        <a:cs typeface="+mn-cs"/>
      </a:defRPr>
    </a:lvl2pPr>
    <a:lvl3pPr marL="1219304" algn="l" defTabSz="1219304" rtl="0" eaLnBrk="1" latinLnBrk="0" hangingPunct="1">
      <a:defRPr sz="1600" kern="1200">
        <a:solidFill>
          <a:schemeClr val="tx1"/>
        </a:solidFill>
        <a:latin typeface="+mn-lt"/>
        <a:ea typeface="+mn-ea"/>
        <a:cs typeface="+mn-cs"/>
      </a:defRPr>
    </a:lvl3pPr>
    <a:lvl4pPr marL="1828957" algn="l" defTabSz="1219304" rtl="0" eaLnBrk="1" latinLnBrk="0" hangingPunct="1">
      <a:defRPr sz="1600" kern="1200">
        <a:solidFill>
          <a:schemeClr val="tx1"/>
        </a:solidFill>
        <a:latin typeface="+mn-lt"/>
        <a:ea typeface="+mn-ea"/>
        <a:cs typeface="+mn-cs"/>
      </a:defRPr>
    </a:lvl4pPr>
    <a:lvl5pPr marL="2438609" algn="l" defTabSz="1219304" rtl="0" eaLnBrk="1" latinLnBrk="0" hangingPunct="1">
      <a:defRPr sz="1600" kern="1200">
        <a:solidFill>
          <a:schemeClr val="tx1"/>
        </a:solidFill>
        <a:latin typeface="+mn-lt"/>
        <a:ea typeface="+mn-ea"/>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t>4</a:t>
            </a:fld>
            <a:endParaRPr lang="en-US"/>
          </a:p>
        </p:txBody>
      </p:sp>
    </p:spTree>
    <p:extLst>
      <p:ext uri="{BB962C8B-B14F-4D97-AF65-F5344CB8AC3E}">
        <p14:creationId xmlns:p14="http://schemas.microsoft.com/office/powerpoint/2010/main" val="30979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t>5</a:t>
            </a:fld>
            <a:endParaRPr lang="en-US"/>
          </a:p>
        </p:txBody>
      </p:sp>
    </p:spTree>
    <p:extLst>
      <p:ext uri="{BB962C8B-B14F-4D97-AF65-F5344CB8AC3E}">
        <p14:creationId xmlns:p14="http://schemas.microsoft.com/office/powerpoint/2010/main" val="81030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26F3-4732-B74B-9C70-D0992466E499}" type="slidenum">
              <a:rPr lang="en-US" smtClean="0"/>
              <a:t>8</a:t>
            </a:fld>
            <a:endParaRPr lang="en-US"/>
          </a:p>
        </p:txBody>
      </p:sp>
    </p:spTree>
    <p:extLst>
      <p:ext uri="{BB962C8B-B14F-4D97-AF65-F5344CB8AC3E}">
        <p14:creationId xmlns:p14="http://schemas.microsoft.com/office/powerpoint/2010/main" val="313637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24094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409010" y="170349"/>
            <a:ext cx="11235233" cy="935887"/>
          </a:xfrm>
          <a:prstGeom prst="rect">
            <a:avLst/>
          </a:prstGeom>
        </p:spPr>
        <p:txBody>
          <a:bodyPr>
            <a:noAutofit/>
          </a:bodyPr>
          <a:lstStyle>
            <a:lvl1pPr marL="0" marR="0" indent="0" algn="l" defTabSz="1218225" rtl="0" eaLnBrk="1" fontAlgn="auto" latinLnBrk="0" hangingPunct="1">
              <a:lnSpc>
                <a:spcPct val="100000"/>
              </a:lnSpc>
              <a:spcBef>
                <a:spcPct val="0"/>
              </a:spcBef>
              <a:spcAft>
                <a:spcPts val="0"/>
              </a:spcAft>
              <a:buClrTx/>
              <a:buSzTx/>
              <a:buFontTx/>
              <a:buNone/>
              <a:tabLst/>
              <a:defRPr sz="3197" b="0">
                <a:solidFill>
                  <a:schemeClr val="tx1">
                    <a:lumMod val="75000"/>
                    <a:lumOff val="25000"/>
                  </a:schemeClr>
                </a:solidFill>
                <a:latin typeface="+mj-ea"/>
                <a:ea typeface="+mj-ea"/>
              </a:defRPr>
            </a:lvl1pPr>
          </a:lstStyle>
          <a:p>
            <a:endParaRPr lang="en-US" altLang="zh-CN" dirty="0"/>
          </a:p>
        </p:txBody>
      </p:sp>
    </p:spTree>
    <p:extLst>
      <p:ext uri="{BB962C8B-B14F-4D97-AF65-F5344CB8AC3E}">
        <p14:creationId xmlns:p14="http://schemas.microsoft.com/office/powerpoint/2010/main" val="3948779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17201" y="1231615"/>
            <a:ext cx="9703492" cy="639354"/>
          </a:xfrm>
          <a:prstGeom prst="rect">
            <a:avLst/>
          </a:prstGeom>
        </p:spPr>
        <p:txBody>
          <a:bodyPr>
            <a:noAutofit/>
          </a:bodyPr>
          <a:lstStyle>
            <a:lvl1pPr>
              <a:defRPr sz="4799"/>
            </a:lvl1pPr>
          </a:lstStyle>
          <a:p>
            <a:r>
              <a:rPr lang="en-US" altLang="zh-CN" dirty="0"/>
              <a:t>Contents</a:t>
            </a:r>
            <a:endParaRPr lang="zh-CN" altLang="en-US" dirty="0"/>
          </a:p>
        </p:txBody>
      </p:sp>
      <p:sp>
        <p:nvSpPr>
          <p:cNvPr id="3" name="内容占位符 2"/>
          <p:cNvSpPr>
            <a:spLocks noGrp="1"/>
          </p:cNvSpPr>
          <p:nvPr>
            <p:ph idx="1" hasCustomPrompt="1"/>
          </p:nvPr>
        </p:nvSpPr>
        <p:spPr>
          <a:xfrm>
            <a:off x="1417253" y="2083433"/>
            <a:ext cx="9362259" cy="3793272"/>
          </a:xfrm>
          <a:prstGeom prst="rect">
            <a:avLst/>
          </a:prstGeom>
        </p:spPr>
        <p:txBody>
          <a:bodyPr/>
          <a:lstStyle>
            <a:lvl1pPr>
              <a:defRPr>
                <a:solidFill>
                  <a:schemeClr val="bg1">
                    <a:lumMod val="95000"/>
                  </a:schemeClr>
                </a:solidFill>
              </a:defRPr>
            </a:lvl1pPr>
          </a:lstStyle>
          <a:p>
            <a:pPr lvl="0"/>
            <a:r>
              <a:rPr lang="en-US" altLang="zh-CN" dirty="0"/>
              <a:t>Click to edit Master text styles</a:t>
            </a:r>
            <a:endParaRPr lang="zh-CN" altLang="en-US" dirty="0"/>
          </a:p>
        </p:txBody>
      </p:sp>
    </p:spTree>
    <p:extLst>
      <p:ext uri="{BB962C8B-B14F-4D97-AF65-F5344CB8AC3E}">
        <p14:creationId xmlns:p14="http://schemas.microsoft.com/office/powerpoint/2010/main" val="277540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5" name="标题 1"/>
          <p:cNvSpPr>
            <a:spLocks noGrp="1"/>
          </p:cNvSpPr>
          <p:nvPr>
            <p:ph type="title"/>
          </p:nvPr>
        </p:nvSpPr>
        <p:spPr>
          <a:xfrm>
            <a:off x="409630" y="317370"/>
            <a:ext cx="11377505" cy="562104"/>
          </a:xfrm>
          <a:prstGeom prst="rect">
            <a:avLst/>
          </a:prstGeom>
        </p:spPr>
        <p:txBody>
          <a:bodyPr/>
          <a:lstStyle>
            <a:lvl1pPr>
              <a:defRPr sz="2798">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182511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nd page">
    <p:bg>
      <p:bgPr>
        <a:solidFill>
          <a:schemeClr val="bg2"/>
        </a:solidFill>
        <a:effectLst/>
      </p:bgPr>
    </p:bg>
    <p:spTree>
      <p:nvGrpSpPr>
        <p:cNvPr id="1" name=""/>
        <p:cNvGrpSpPr/>
        <p:nvPr/>
      </p:nvGrpSpPr>
      <p:grpSpPr>
        <a:xfrm>
          <a:off x="0" y="0"/>
          <a:ext cx="0" cy="0"/>
          <a:chOff x="0" y="0"/>
          <a:chExt cx="0" cy="0"/>
        </a:xfrm>
      </p:grpSpPr>
      <p:sp>
        <p:nvSpPr>
          <p:cNvPr id="9" name="TextBox 2">
            <a:extLst>
              <a:ext uri="{FF2B5EF4-FFF2-40B4-BE49-F238E27FC236}">
                <a16:creationId xmlns:a16="http://schemas.microsoft.com/office/drawing/2014/main" id="{C1960DD1-8AC3-8F46-9D2D-BF81187F43FC}"/>
              </a:ext>
            </a:extLst>
          </p:cNvPr>
          <p:cNvSpPr txBox="1"/>
          <p:nvPr userDrawn="1"/>
        </p:nvSpPr>
        <p:spPr>
          <a:xfrm>
            <a:off x="607486" y="1402064"/>
            <a:ext cx="3921034" cy="854717"/>
          </a:xfrm>
          <a:prstGeom prst="rect">
            <a:avLst/>
          </a:prstGeom>
          <a:noFill/>
        </p:spPr>
        <p:txBody>
          <a:bodyPr wrap="square" rtlCol="0">
            <a:spAutoFit/>
          </a:bodyPr>
          <a:lstStyle/>
          <a:p>
            <a:pPr algn="l"/>
            <a:r>
              <a:rPr lang="en-US" sz="4800" dirty="0">
                <a:solidFill>
                  <a:schemeClr val="tx1"/>
                </a:solidFill>
              </a:rPr>
              <a:t>Thank you.</a:t>
            </a:r>
          </a:p>
        </p:txBody>
      </p:sp>
    </p:spTree>
    <p:extLst>
      <p:ext uri="{BB962C8B-B14F-4D97-AF65-F5344CB8AC3E}">
        <p14:creationId xmlns:p14="http://schemas.microsoft.com/office/powerpoint/2010/main" val="146435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s page">
    <p:bg>
      <p:bgPr>
        <a:solidFill>
          <a:schemeClr val="bg2"/>
        </a:solidFill>
        <a:effectLst/>
      </p:bgPr>
    </p:bg>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20F7C7B5-0135-F749-B910-7325E96AE705}"/>
              </a:ext>
            </a:extLst>
          </p:cNvPr>
          <p:cNvSpPr>
            <a:spLocks noGrp="1"/>
          </p:cNvSpPr>
          <p:nvPr>
            <p:ph type="body" sz="quarter" idx="10" hasCustomPrompt="1"/>
          </p:nvPr>
        </p:nvSpPr>
        <p:spPr>
          <a:xfrm>
            <a:off x="1033620" y="1843088"/>
            <a:ext cx="10122060" cy="3013725"/>
          </a:xfrm>
          <a:prstGeom prst="rect">
            <a:avLst/>
          </a:prstGeom>
        </p:spPr>
        <p:txBody>
          <a:bodyPr tIns="90000" bIns="90000"/>
          <a:lstStyle>
            <a:lvl1pPr marL="412750" indent="-398463">
              <a:lnSpc>
                <a:spcPct val="70000"/>
              </a:lnSpc>
              <a:buFont typeface="+mj-lt"/>
              <a:buAutoNum type="arabicPeriod"/>
              <a:tabLst/>
              <a:defRPr sz="2200">
                <a:solidFill>
                  <a:schemeClr val="tx1"/>
                </a:solidFill>
                <a:latin typeface="Microsoft YaHei" panose="020B0503020204020204" pitchFamily="34" charset="-122"/>
                <a:ea typeface="Microsoft YaHei" panose="020B0503020204020204" pitchFamily="34" charset="-122"/>
              </a:defRPr>
            </a:lvl1pPr>
            <a:lvl2pPr marL="412750" indent="-398463">
              <a:buFont typeface="+mj-lt"/>
              <a:buAutoNum type="arabicPeriod"/>
              <a:tabLst/>
              <a:defRPr/>
            </a:lvl2pPr>
            <a:lvl3pPr marL="14287" indent="0">
              <a:buFont typeface="+mj-lt"/>
              <a:buNone/>
              <a:tabLst/>
              <a:defRPr sz="2200">
                <a:latin typeface="Microsoft YaHei" panose="020B0503020204020204" pitchFamily="34" charset="-122"/>
                <a:ea typeface="Microsoft YaHei" panose="020B0503020204020204" pitchFamily="34" charset="-122"/>
              </a:defRPr>
            </a:lvl3pPr>
            <a:lvl4pPr marL="14287" indent="0">
              <a:buFont typeface="+mj-lt"/>
              <a:buNone/>
              <a:tabLst/>
              <a:defRPr sz="2200">
                <a:latin typeface="Microsoft YaHei" panose="020B0503020204020204" pitchFamily="34" charset="-122"/>
                <a:ea typeface="Microsoft YaHei" panose="020B0503020204020204" pitchFamily="34" charset="-122"/>
              </a:defRPr>
            </a:lvl4pPr>
            <a:lvl5pPr marL="14287" indent="0">
              <a:buFont typeface="+mj-lt"/>
              <a:buNone/>
              <a:tabLst/>
              <a:defRPr sz="2200">
                <a:latin typeface="Microsoft YaHei" panose="020B0503020204020204" pitchFamily="34" charset="-122"/>
                <a:ea typeface="Microsoft YaHei" panose="020B0503020204020204" pitchFamily="34" charset="-122"/>
              </a:defRPr>
            </a:lvl5pPr>
          </a:lstStyle>
          <a:p>
            <a:pPr lvl="0"/>
            <a:r>
              <a:rPr lang="zh-CN" altLang="en-US" dirty="0"/>
              <a:t>单击此处添加文本</a:t>
            </a:r>
            <a:endParaRPr lang="en-US" altLang="zh-CN" dirty="0"/>
          </a:p>
        </p:txBody>
      </p:sp>
    </p:spTree>
    <p:extLst>
      <p:ext uri="{BB962C8B-B14F-4D97-AF65-F5344CB8AC3E}">
        <p14:creationId xmlns:p14="http://schemas.microsoft.com/office/powerpoint/2010/main" val="417148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Slide">
    <p:bg>
      <p:bgPr>
        <a:solidFill>
          <a:srgbClr val="23242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2898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381" y="0"/>
            <a:ext cx="12192000" cy="6858000"/>
          </a:xfrm>
          <a:prstGeom prst="rect">
            <a:avLst/>
          </a:prstGeom>
        </p:spPr>
      </p:pic>
    </p:spTree>
    <p:extLst>
      <p:ext uri="{BB962C8B-B14F-4D97-AF65-F5344CB8AC3E}">
        <p14:creationId xmlns:p14="http://schemas.microsoft.com/office/powerpoint/2010/main" val="86646659"/>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1" r:id="rId3"/>
    <p:sldLayoutId id="2147484182" r:id="rId4"/>
    <p:sldLayoutId id="2147484185" r:id="rId5"/>
  </p:sldLayoutIdLst>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1">
          <p15:clr>
            <a:srgbClr val="F26B43"/>
          </p15:clr>
        </p15:guide>
        <p15:guide id="2" pos="3842">
          <p15:clr>
            <a:srgbClr val="F26B43"/>
          </p15:clr>
        </p15:guide>
        <p15:guide id="3" pos="458">
          <p15:clr>
            <a:srgbClr val="F26B43"/>
          </p15:clr>
        </p15:guide>
        <p15:guide id="4" pos="7225">
          <p15:clr>
            <a:srgbClr val="F26B43"/>
          </p15:clr>
        </p15:guide>
        <p15:guide id="5" orient="horz" pos="41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1" y="0"/>
            <a:ext cx="12192000" cy="6858000"/>
          </a:xfrm>
          <a:prstGeom prst="rect">
            <a:avLst/>
          </a:prstGeom>
        </p:spPr>
      </p:pic>
    </p:spTree>
    <p:extLst>
      <p:ext uri="{BB962C8B-B14F-4D97-AF65-F5344CB8AC3E}">
        <p14:creationId xmlns:p14="http://schemas.microsoft.com/office/powerpoint/2010/main" val="3197478520"/>
      </p:ext>
    </p:extLst>
  </p:cSld>
  <p:clrMap bg1="lt1" tx1="dk1" bg2="lt2" tx2="dk2" accent1="accent1" accent2="accent2" accent3="accent3" accent4="accent4" accent5="accent5" accent6="accent6" hlink="hlink" folHlink="folHlink"/>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1">
          <p15:clr>
            <a:srgbClr val="F26B43"/>
          </p15:clr>
        </p15:guide>
        <p15:guide id="2" pos="3842">
          <p15:clr>
            <a:srgbClr val="F26B43"/>
          </p15:clr>
        </p15:guide>
        <p15:guide id="3" pos="458">
          <p15:clr>
            <a:srgbClr val="F26B43"/>
          </p15:clr>
        </p15:guide>
        <p15:guide id="4" pos="7225">
          <p15:clr>
            <a:srgbClr val="F26B43"/>
          </p15:clr>
        </p15:guide>
        <p15:guide id="5" orient="horz" pos="41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1" y="0"/>
            <a:ext cx="12192000" cy="6858000"/>
          </a:xfrm>
          <a:prstGeom prst="rect">
            <a:avLst/>
          </a:prstGeom>
        </p:spPr>
      </p:pic>
    </p:spTree>
    <p:extLst>
      <p:ext uri="{BB962C8B-B14F-4D97-AF65-F5344CB8AC3E}">
        <p14:creationId xmlns:p14="http://schemas.microsoft.com/office/powerpoint/2010/main" val="2535349267"/>
      </p:ext>
    </p:extLst>
  </p:cSld>
  <p:clrMap bg1="lt1" tx1="dk1" bg2="lt2" tx2="dk2" accent1="accent1" accent2="accent2" accent3="accent3" accent4="accent4" accent5="accent5" accent6="accent6" hlink="hlink" folHlink="folHlink"/>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1">
          <p15:clr>
            <a:srgbClr val="F26B43"/>
          </p15:clr>
        </p15:guide>
        <p15:guide id="2" pos="3842">
          <p15:clr>
            <a:srgbClr val="F26B43"/>
          </p15:clr>
        </p15:guide>
        <p15:guide id="3" pos="458">
          <p15:clr>
            <a:srgbClr val="F26B43"/>
          </p15:clr>
        </p15:guide>
        <p15:guide id="4" pos="7225">
          <p15:clr>
            <a:srgbClr val="F26B43"/>
          </p15:clr>
        </p15:guide>
        <p15:guide id="5" orient="horz" pos="41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1" y="0"/>
            <a:ext cx="12192000" cy="6858000"/>
          </a:xfrm>
          <a:prstGeom prst="rect">
            <a:avLst/>
          </a:prstGeom>
        </p:spPr>
      </p:pic>
    </p:spTree>
    <p:extLst>
      <p:ext uri="{BB962C8B-B14F-4D97-AF65-F5344CB8AC3E}">
        <p14:creationId xmlns:p14="http://schemas.microsoft.com/office/powerpoint/2010/main" val="861239436"/>
      </p:ext>
    </p:extLst>
  </p:cSld>
  <p:clrMap bg1="lt1" tx1="dk1" bg2="lt2" tx2="dk2" accent1="accent1" accent2="accent2" accent3="accent3" accent4="accent4" accent5="accent5" accent6="accent6" hlink="hlink" folHlink="folHlink"/>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1" userDrawn="1">
          <p15:clr>
            <a:srgbClr val="F26B43"/>
          </p15:clr>
        </p15:guide>
        <p15:guide id="2" pos="3842" userDrawn="1">
          <p15:clr>
            <a:srgbClr val="F26B43"/>
          </p15:clr>
        </p15:guide>
        <p15:guide id="3" pos="458" userDrawn="1">
          <p15:clr>
            <a:srgbClr val="F26B43"/>
          </p15:clr>
        </p15:guide>
        <p15:guide id="4" pos="7225" userDrawn="1">
          <p15:clr>
            <a:srgbClr val="F26B43"/>
          </p15:clr>
        </p15:guide>
        <p15:guide id="5" orient="horz" pos="410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12260977" y="3360700"/>
            <a:ext cx="1982912" cy="3497300"/>
            <a:chOff x="7471284" y="6211373"/>
            <a:chExt cx="1982912" cy="3497300"/>
          </a:xfrm>
        </p:grpSpPr>
        <p:sp>
          <p:nvSpPr>
            <p:cNvPr id="3" name="矩形 5">
              <a:extLst>
                <a:ext uri="{FF2B5EF4-FFF2-40B4-BE49-F238E27FC236}">
                  <a16:creationId xmlns:a16="http://schemas.microsoft.com/office/drawing/2014/main" id="{3B0B5EC2-EA55-CC45-A9D0-D5EA5D768C99}"/>
                </a:ext>
              </a:extLst>
            </p:cNvPr>
            <p:cNvSpPr/>
            <p:nvPr userDrawn="1"/>
          </p:nvSpPr>
          <p:spPr>
            <a:xfrm>
              <a:off x="7570641" y="6390030"/>
              <a:ext cx="911019" cy="425956"/>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bg1"/>
                  </a:solidFill>
                  <a:latin typeface="Arial" charset="0"/>
                  <a:ea typeface="Arial" charset="0"/>
                  <a:cs typeface="Arial" charset="0"/>
                </a:rPr>
                <a:t>P</a:t>
              </a:r>
              <a:r>
                <a:rPr kumimoji="1" lang="en-US" altLang="zh-Hant" sz="700" b="1" dirty="0">
                  <a:solidFill>
                    <a:schemeClr val="bg1"/>
                  </a:solidFill>
                  <a:latin typeface="Arial" charset="0"/>
                  <a:ea typeface="Arial" charset="0"/>
                  <a:cs typeface="Arial" charset="0"/>
                </a:rPr>
                <a:t>ANTONE</a:t>
              </a:r>
              <a:r>
                <a:rPr kumimoji="1" lang="en-US" altLang="zh-CN" sz="700" b="1" dirty="0">
                  <a:solidFill>
                    <a:schemeClr val="bg1"/>
                  </a:solidFill>
                  <a:latin typeface="Arial" charset="0"/>
                  <a:ea typeface="Arial" charset="0"/>
                  <a:cs typeface="Arial" charset="0"/>
                </a:rPr>
                <a:t> 186C</a:t>
              </a:r>
            </a:p>
            <a:p>
              <a:pPr algn="ctr">
                <a:lnSpc>
                  <a:spcPct val="100000"/>
                </a:lnSpc>
              </a:pPr>
              <a:r>
                <a:rPr kumimoji="1" lang="en-US" altLang="zh-CN" sz="700" b="1" dirty="0">
                  <a:solidFill>
                    <a:schemeClr val="bg1"/>
                  </a:solidFill>
                  <a:latin typeface="Arial" charset="0"/>
                  <a:ea typeface="Arial" charset="0"/>
                  <a:cs typeface="Arial" charset="0"/>
                </a:rPr>
                <a:t>RGB 200/16/46</a:t>
              </a:r>
            </a:p>
          </p:txBody>
        </p:sp>
        <p:sp>
          <p:nvSpPr>
            <p:cNvPr id="4" name="矩形 9">
              <a:extLst>
                <a:ext uri="{FF2B5EF4-FFF2-40B4-BE49-F238E27FC236}">
                  <a16:creationId xmlns:a16="http://schemas.microsoft.com/office/drawing/2014/main" id="{992224C5-04A6-C041-B257-13137945DBB8}"/>
                </a:ext>
              </a:extLst>
            </p:cNvPr>
            <p:cNvSpPr/>
            <p:nvPr userDrawn="1"/>
          </p:nvSpPr>
          <p:spPr>
            <a:xfrm>
              <a:off x="7570640" y="6380737"/>
              <a:ext cx="911019" cy="425956"/>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charset="0"/>
                  <a:ea typeface="Arial" charset="0"/>
                  <a:cs typeface="Arial" charset="0"/>
                </a:rPr>
                <a:t>P</a:t>
              </a:r>
              <a:r>
                <a:rPr kumimoji="1" lang="en-US" altLang="zh-Hant" sz="700" b="1" dirty="0">
                  <a:solidFill>
                    <a:schemeClr val="tx2"/>
                  </a:solidFill>
                  <a:latin typeface="Arial" charset="0"/>
                  <a:ea typeface="Arial" charset="0"/>
                  <a:cs typeface="Arial" charset="0"/>
                </a:rPr>
                <a:t>ANTONE</a:t>
              </a:r>
              <a:r>
                <a:rPr kumimoji="1" lang="en-US" altLang="zh-CN" sz="700" b="1" dirty="0">
                  <a:solidFill>
                    <a:schemeClr val="tx2"/>
                  </a:solidFill>
                  <a:latin typeface="Arial" charset="0"/>
                  <a:ea typeface="Arial" charset="0"/>
                  <a:cs typeface="Arial" charset="0"/>
                </a:rPr>
                <a:t> 185C</a:t>
              </a:r>
            </a:p>
            <a:p>
              <a:pPr algn="ctr">
                <a:lnSpc>
                  <a:spcPct val="100000"/>
                </a:lnSpc>
              </a:pPr>
              <a:r>
                <a:rPr kumimoji="1" lang="en-US" altLang="zh-CN" sz="700" b="1" dirty="0">
                  <a:solidFill>
                    <a:schemeClr val="tx2"/>
                  </a:solidFill>
                  <a:latin typeface="Arial" charset="0"/>
                  <a:ea typeface="Arial" charset="0"/>
                  <a:cs typeface="Arial" charset="0"/>
                </a:rPr>
                <a:t>RGB 199/0/11</a:t>
              </a:r>
            </a:p>
          </p:txBody>
        </p:sp>
        <p:sp>
          <p:nvSpPr>
            <p:cNvPr id="5" name="文本框 31">
              <a:extLst>
                <a:ext uri="{FF2B5EF4-FFF2-40B4-BE49-F238E27FC236}">
                  <a16:creationId xmlns:a16="http://schemas.microsoft.com/office/drawing/2014/main" id="{58918196-0639-EE4B-AFC2-315BE04587B9}"/>
                </a:ext>
              </a:extLst>
            </p:cNvPr>
            <p:cNvSpPr txBox="1"/>
            <p:nvPr userDrawn="1"/>
          </p:nvSpPr>
          <p:spPr>
            <a:xfrm>
              <a:off x="7581904" y="6211373"/>
              <a:ext cx="384721" cy="153888"/>
            </a:xfrm>
            <a:prstGeom prst="rect">
              <a:avLst/>
            </a:prstGeom>
            <a:noFill/>
          </p:spPr>
          <p:txBody>
            <a:bodyPr wrap="none" lIns="0" tIns="0" rIns="0" bIns="0" rtlCol="0">
              <a:spAutoFit/>
            </a:bodyPr>
            <a:lstStyle/>
            <a:p>
              <a:pPr algn="ctr">
                <a:lnSpc>
                  <a:spcPct val="100000"/>
                </a:lnSpc>
              </a:pPr>
              <a:r>
                <a:rPr kumimoji="1" lang="zh-CN" altLang="en-US" sz="1000" dirty="0">
                  <a:solidFill>
                    <a:schemeClr val="tx1"/>
                  </a:solidFill>
                  <a:latin typeface="Microsoft YaHei" panose="020B0503020204020204" pitchFamily="34" charset="-122"/>
                  <a:ea typeface="Microsoft YaHei" panose="020B0503020204020204" pitchFamily="34" charset="-122"/>
                </a:rPr>
                <a:t>品牌色</a:t>
              </a:r>
            </a:p>
          </p:txBody>
        </p:sp>
        <p:sp>
          <p:nvSpPr>
            <p:cNvPr id="6" name="矩形 12">
              <a:extLst>
                <a:ext uri="{FF2B5EF4-FFF2-40B4-BE49-F238E27FC236}">
                  <a16:creationId xmlns:a16="http://schemas.microsoft.com/office/drawing/2014/main" id="{DCA8B73C-0B87-284F-805F-752EBF20B768}"/>
                </a:ext>
              </a:extLst>
            </p:cNvPr>
            <p:cNvSpPr/>
            <p:nvPr userDrawn="1"/>
          </p:nvSpPr>
          <p:spPr>
            <a:xfrm>
              <a:off x="7570639" y="7524695"/>
              <a:ext cx="885201" cy="395398"/>
            </a:xfrm>
            <a:prstGeom prst="rect">
              <a:avLst/>
            </a:prstGeom>
            <a:solidFill>
              <a:srgbClr val="FF3CA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a:solidFill>
                    <a:schemeClr val="tx2"/>
                  </a:solidFill>
                  <a:latin typeface="Arial" charset="0"/>
                  <a:ea typeface="Arial" charset="0"/>
                  <a:cs typeface="Arial" charset="0"/>
                </a:rPr>
                <a:t>RGB</a:t>
              </a:r>
              <a:r>
                <a:rPr kumimoji="1" lang="en-US" altLang="zh-CN" sz="700" b="1" dirty="0">
                  <a:solidFill>
                    <a:schemeClr val="tx2"/>
                  </a:solidFill>
                  <a:latin typeface="Arial" charset="0"/>
                  <a:ea typeface="Arial" charset="0"/>
                  <a:cs typeface="Arial" charset="0"/>
                </a:rPr>
                <a:t> 255</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60/175</a:t>
              </a:r>
              <a:endParaRPr kumimoji="1" lang="mr-IN" altLang="zh-CN" sz="700" b="1" dirty="0">
                <a:solidFill>
                  <a:schemeClr val="tx2"/>
                </a:solidFill>
                <a:latin typeface="Arial" charset="0"/>
                <a:ea typeface="Arial" charset="0"/>
                <a:cs typeface="Arial" charset="0"/>
              </a:endParaRPr>
            </a:p>
          </p:txBody>
        </p:sp>
        <p:sp>
          <p:nvSpPr>
            <p:cNvPr id="7" name="矩形 13">
              <a:extLst>
                <a:ext uri="{FF2B5EF4-FFF2-40B4-BE49-F238E27FC236}">
                  <a16:creationId xmlns:a16="http://schemas.microsoft.com/office/drawing/2014/main" id="{138A39A8-BB4E-CD4E-9201-F1785C874F92}"/>
                </a:ext>
              </a:extLst>
            </p:cNvPr>
            <p:cNvSpPr/>
            <p:nvPr userDrawn="1"/>
          </p:nvSpPr>
          <p:spPr>
            <a:xfrm>
              <a:off x="8543176" y="7524695"/>
              <a:ext cx="885201" cy="395398"/>
            </a:xfrm>
            <a:prstGeom prst="rect">
              <a:avLst/>
            </a:prstGeom>
            <a:solidFill>
              <a:srgbClr val="16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a:solidFill>
                    <a:schemeClr val="tx2"/>
                  </a:solidFill>
                  <a:latin typeface="Arial" charset="0"/>
                  <a:ea typeface="Arial" charset="0"/>
                  <a:cs typeface="Arial" charset="0"/>
                </a:rPr>
                <a:t>RGB</a:t>
              </a:r>
              <a:r>
                <a:rPr kumimoji="1" lang="en-US" altLang="zh-CN" sz="700" b="1" dirty="0">
                  <a:solidFill>
                    <a:schemeClr val="tx2"/>
                  </a:solidFill>
                  <a:latin typeface="Arial" charset="0"/>
                  <a:ea typeface="Arial" charset="0"/>
                  <a:cs typeface="Arial" charset="0"/>
                </a:rPr>
                <a:t> 22</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255/255</a:t>
              </a:r>
              <a:endParaRPr kumimoji="1" lang="mr-IN" altLang="zh-CN" sz="700" b="1" dirty="0">
                <a:solidFill>
                  <a:schemeClr val="tx2"/>
                </a:solidFill>
                <a:latin typeface="Arial" charset="0"/>
                <a:ea typeface="Arial" charset="0"/>
                <a:cs typeface="Arial" charset="0"/>
              </a:endParaRPr>
            </a:p>
          </p:txBody>
        </p:sp>
        <p:sp>
          <p:nvSpPr>
            <p:cNvPr id="8" name="文本框 15">
              <a:extLst>
                <a:ext uri="{FF2B5EF4-FFF2-40B4-BE49-F238E27FC236}">
                  <a16:creationId xmlns:a16="http://schemas.microsoft.com/office/drawing/2014/main" id="{8F53C07A-1022-C740-8F8D-97538E174D38}"/>
                </a:ext>
              </a:extLst>
            </p:cNvPr>
            <p:cNvSpPr txBox="1"/>
            <p:nvPr userDrawn="1"/>
          </p:nvSpPr>
          <p:spPr>
            <a:xfrm>
              <a:off x="7471284" y="6902020"/>
              <a:ext cx="569387" cy="153888"/>
            </a:xfrm>
            <a:prstGeom prst="rect">
              <a:avLst/>
            </a:prstGeom>
            <a:noFill/>
          </p:spPr>
          <p:txBody>
            <a:bodyPr wrap="square" lIns="0" tIns="0" rIns="0" bIns="0" rtlCol="0" anchor="b" anchorCtr="0">
              <a:spAutoFit/>
            </a:bodyPr>
            <a:lstStyle/>
            <a:p>
              <a:pPr algn="ctr">
                <a:lnSpc>
                  <a:spcPct val="100000"/>
                </a:lnSpc>
              </a:pPr>
              <a:r>
                <a:rPr kumimoji="1" lang="zh-CN" altLang="en-US" sz="1000" dirty="0">
                  <a:solidFill>
                    <a:schemeClr val="tx1"/>
                  </a:solidFill>
                  <a:latin typeface="Microsoft YaHei" panose="020B0503020204020204" pitchFamily="34" charset="-122"/>
                  <a:ea typeface="Microsoft YaHei" panose="020B0503020204020204" pitchFamily="34" charset="-122"/>
                </a:rPr>
                <a:t>辅助色</a:t>
              </a:r>
            </a:p>
          </p:txBody>
        </p:sp>
        <p:sp>
          <p:nvSpPr>
            <p:cNvPr id="9" name="矩形 18">
              <a:extLst>
                <a:ext uri="{FF2B5EF4-FFF2-40B4-BE49-F238E27FC236}">
                  <a16:creationId xmlns:a16="http://schemas.microsoft.com/office/drawing/2014/main" id="{2A29AF15-F5C4-A842-A63B-5DBA549CB92F}"/>
                </a:ext>
              </a:extLst>
            </p:cNvPr>
            <p:cNvSpPr/>
            <p:nvPr userDrawn="1"/>
          </p:nvSpPr>
          <p:spPr>
            <a:xfrm>
              <a:off x="7570642" y="8865763"/>
              <a:ext cx="911019" cy="395398"/>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a:solidFill>
                    <a:schemeClr val="tx2"/>
                  </a:solidFill>
                  <a:latin typeface="Arial" charset="0"/>
                  <a:ea typeface="Arial" charset="0"/>
                  <a:cs typeface="Arial" charset="0"/>
                </a:rPr>
                <a:t>RGB</a:t>
              </a:r>
              <a:r>
                <a:rPr kumimoji="1" lang="en-US" altLang="zh-CN" sz="700" b="1" dirty="0">
                  <a:solidFill>
                    <a:schemeClr val="tx2"/>
                  </a:solidFill>
                  <a:latin typeface="Arial" charset="0"/>
                  <a:ea typeface="Arial" charset="0"/>
                  <a:cs typeface="Arial" charset="0"/>
                </a:rPr>
                <a:t> 137/137/137</a:t>
              </a:r>
              <a:endParaRPr kumimoji="1" lang="mr-IN" altLang="zh-CN" sz="700" b="1" dirty="0">
                <a:solidFill>
                  <a:schemeClr val="tx2"/>
                </a:solidFill>
                <a:latin typeface="Arial" charset="0"/>
                <a:ea typeface="Arial" charset="0"/>
                <a:cs typeface="Arial" charset="0"/>
              </a:endParaRPr>
            </a:p>
          </p:txBody>
        </p:sp>
        <p:sp>
          <p:nvSpPr>
            <p:cNvPr id="10" name="矩形 19">
              <a:extLst>
                <a:ext uri="{FF2B5EF4-FFF2-40B4-BE49-F238E27FC236}">
                  <a16:creationId xmlns:a16="http://schemas.microsoft.com/office/drawing/2014/main" id="{E9EA970A-4D36-BC41-B8BE-40DF553320E7}"/>
                </a:ext>
              </a:extLst>
            </p:cNvPr>
            <p:cNvSpPr/>
            <p:nvPr userDrawn="1"/>
          </p:nvSpPr>
          <p:spPr>
            <a:xfrm>
              <a:off x="7570642" y="8423497"/>
              <a:ext cx="911019" cy="395398"/>
            </a:xfrm>
            <a:prstGeom prst="rect">
              <a:avLst/>
            </a:prstGeom>
            <a:solidFill>
              <a:srgbClr val="23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a:solidFill>
                    <a:schemeClr val="tx2"/>
                  </a:solidFill>
                  <a:latin typeface="Arial" charset="0"/>
                  <a:ea typeface="Arial" charset="0"/>
                  <a:cs typeface="Arial" charset="0"/>
                </a:rPr>
                <a:t>RGB</a:t>
              </a:r>
              <a:r>
                <a:rPr kumimoji="1" lang="en-US" altLang="zh-CN" sz="700" b="1" dirty="0">
                  <a:solidFill>
                    <a:schemeClr val="tx2"/>
                  </a:solidFill>
                  <a:latin typeface="Arial" charset="0"/>
                  <a:ea typeface="Arial" charset="0"/>
                  <a:cs typeface="Arial" charset="0"/>
                </a:rPr>
                <a:t> 35/24/21</a:t>
              </a:r>
              <a:endParaRPr kumimoji="1" lang="mr-IN" altLang="zh-CN" sz="700" b="1" dirty="0">
                <a:solidFill>
                  <a:schemeClr val="tx2"/>
                </a:solidFill>
                <a:latin typeface="Arial" charset="0"/>
                <a:ea typeface="Arial" charset="0"/>
                <a:cs typeface="Arial" charset="0"/>
              </a:endParaRPr>
            </a:p>
          </p:txBody>
        </p:sp>
        <p:sp>
          <p:nvSpPr>
            <p:cNvPr id="11" name="矩形 22">
              <a:extLst>
                <a:ext uri="{FF2B5EF4-FFF2-40B4-BE49-F238E27FC236}">
                  <a16:creationId xmlns:a16="http://schemas.microsoft.com/office/drawing/2014/main" id="{14EE21FB-1D92-0241-ABA5-5E9A6AEE0DC8}"/>
                </a:ext>
              </a:extLst>
            </p:cNvPr>
            <p:cNvSpPr/>
            <p:nvPr userDrawn="1"/>
          </p:nvSpPr>
          <p:spPr>
            <a:xfrm>
              <a:off x="7570642" y="9313275"/>
              <a:ext cx="911019" cy="39539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a:solidFill>
                    <a:schemeClr val="bg1"/>
                  </a:solidFill>
                  <a:latin typeface="Arial" charset="0"/>
                  <a:ea typeface="Arial" charset="0"/>
                  <a:cs typeface="Arial" charset="0"/>
                </a:rPr>
                <a:t>RGB</a:t>
              </a:r>
              <a:r>
                <a:rPr kumimoji="1" lang="en-US" altLang="zh-CN" sz="700" b="1" dirty="0">
                  <a:solidFill>
                    <a:schemeClr val="bg1"/>
                  </a:solidFill>
                  <a:latin typeface="Arial" charset="0"/>
                  <a:ea typeface="Arial" charset="0"/>
                  <a:cs typeface="Arial" charset="0"/>
                </a:rPr>
                <a:t> 221</a:t>
              </a:r>
              <a:r>
                <a:rPr kumimoji="1" lang="mr-IN" altLang="zh-CN" sz="700" b="1" dirty="0">
                  <a:solidFill>
                    <a:schemeClr val="bg1"/>
                  </a:solidFill>
                  <a:latin typeface="Arial" charset="0"/>
                  <a:ea typeface="Arial" charset="0"/>
                  <a:cs typeface="Arial" charset="0"/>
                </a:rPr>
                <a:t>/</a:t>
              </a:r>
              <a:r>
                <a:rPr kumimoji="1" lang="en-US" altLang="zh-CN" sz="700" b="1" dirty="0">
                  <a:solidFill>
                    <a:schemeClr val="bg1"/>
                  </a:solidFill>
                  <a:latin typeface="Arial" charset="0"/>
                  <a:ea typeface="Arial" charset="0"/>
                  <a:cs typeface="Arial" charset="0"/>
                </a:rPr>
                <a:t>221/221</a:t>
              </a:r>
              <a:endParaRPr kumimoji="1" lang="mr-IN" altLang="zh-CN" sz="700" b="1" dirty="0">
                <a:solidFill>
                  <a:schemeClr val="bg1"/>
                </a:solidFill>
                <a:latin typeface="Arial" charset="0"/>
                <a:ea typeface="Arial" charset="0"/>
                <a:cs typeface="Arial" charset="0"/>
              </a:endParaRPr>
            </a:p>
          </p:txBody>
        </p:sp>
        <p:sp>
          <p:nvSpPr>
            <p:cNvPr id="12" name="矩形 11">
              <a:extLst>
                <a:ext uri="{FF2B5EF4-FFF2-40B4-BE49-F238E27FC236}">
                  <a16:creationId xmlns:a16="http://schemas.microsoft.com/office/drawing/2014/main" id="{883734A3-2645-434A-9DCC-1416B6C687CC}"/>
                </a:ext>
              </a:extLst>
            </p:cNvPr>
            <p:cNvSpPr/>
            <p:nvPr userDrawn="1"/>
          </p:nvSpPr>
          <p:spPr>
            <a:xfrm>
              <a:off x="8543177" y="7071491"/>
              <a:ext cx="885201" cy="395398"/>
            </a:xfrm>
            <a:prstGeom prst="rect">
              <a:avLst/>
            </a:prstGeom>
            <a:solidFill>
              <a:srgbClr val="3278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a:solidFill>
                    <a:schemeClr val="tx2"/>
                  </a:solidFill>
                  <a:latin typeface="Arial" charset="0"/>
                  <a:ea typeface="Arial" charset="0"/>
                  <a:cs typeface="Arial" charset="0"/>
                </a:rPr>
                <a:t>RGB</a:t>
              </a:r>
              <a:r>
                <a:rPr kumimoji="1" lang="en-US" altLang="zh-CN" sz="700" b="1" dirty="0">
                  <a:solidFill>
                    <a:schemeClr val="tx2"/>
                  </a:solidFill>
                  <a:latin typeface="Arial" charset="0"/>
                  <a:ea typeface="Arial" charset="0"/>
                  <a:cs typeface="Arial" charset="0"/>
                </a:rPr>
                <a:t> 50</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120/230</a:t>
              </a:r>
              <a:endParaRPr kumimoji="1" lang="mr-IN" altLang="zh-CN" sz="700" b="1" dirty="0">
                <a:solidFill>
                  <a:schemeClr val="tx2"/>
                </a:solidFill>
                <a:latin typeface="Arial" charset="0"/>
                <a:ea typeface="Arial" charset="0"/>
                <a:cs typeface="Arial" charset="0"/>
              </a:endParaRPr>
            </a:p>
          </p:txBody>
        </p:sp>
        <p:sp>
          <p:nvSpPr>
            <p:cNvPr id="13" name="矩形 12">
              <a:extLst>
                <a:ext uri="{FF2B5EF4-FFF2-40B4-BE49-F238E27FC236}">
                  <a16:creationId xmlns:a16="http://schemas.microsoft.com/office/drawing/2014/main" id="{1FF13552-FB3D-134A-A80A-6CFB35DFE1A1}"/>
                </a:ext>
              </a:extLst>
            </p:cNvPr>
            <p:cNvSpPr/>
            <p:nvPr userDrawn="1"/>
          </p:nvSpPr>
          <p:spPr>
            <a:xfrm>
              <a:off x="7570638" y="7975985"/>
              <a:ext cx="885201" cy="395398"/>
            </a:xfrm>
            <a:prstGeom prst="rect">
              <a:avLst/>
            </a:prstGeom>
            <a:solidFill>
              <a:srgbClr val="36FFB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a:solidFill>
                    <a:schemeClr val="tx2"/>
                  </a:solidFill>
                  <a:latin typeface="Arial" charset="0"/>
                  <a:ea typeface="Arial" charset="0"/>
                  <a:cs typeface="Arial" charset="0"/>
                </a:rPr>
                <a:t>RGB</a:t>
              </a:r>
              <a:r>
                <a:rPr kumimoji="1" lang="en-US" altLang="zh-CN" sz="700" b="1" dirty="0">
                  <a:solidFill>
                    <a:schemeClr val="tx2"/>
                  </a:solidFill>
                  <a:latin typeface="Arial" charset="0"/>
                  <a:ea typeface="Arial" charset="0"/>
                  <a:cs typeface="Arial" charset="0"/>
                </a:rPr>
                <a:t> 54</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255/188</a:t>
              </a:r>
              <a:endParaRPr kumimoji="1" lang="mr-IN" altLang="zh-CN" sz="700" b="1" dirty="0">
                <a:solidFill>
                  <a:schemeClr val="tx2"/>
                </a:solidFill>
                <a:latin typeface="Arial" charset="0"/>
                <a:ea typeface="Arial" charset="0"/>
                <a:cs typeface="Arial" charset="0"/>
              </a:endParaRPr>
            </a:p>
          </p:txBody>
        </p:sp>
        <p:sp>
          <p:nvSpPr>
            <p:cNvPr id="14" name="矩形 18">
              <a:extLst>
                <a:ext uri="{FF2B5EF4-FFF2-40B4-BE49-F238E27FC236}">
                  <a16:creationId xmlns:a16="http://schemas.microsoft.com/office/drawing/2014/main" id="{0466A1E1-E7C7-FD49-9880-9E44BED19FF5}"/>
                </a:ext>
              </a:extLst>
            </p:cNvPr>
            <p:cNvSpPr/>
            <p:nvPr userDrawn="1"/>
          </p:nvSpPr>
          <p:spPr>
            <a:xfrm>
              <a:off x="8543177" y="8865763"/>
              <a:ext cx="911019" cy="39539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a:solidFill>
                    <a:schemeClr val="tx2"/>
                  </a:solidFill>
                  <a:latin typeface="Arial" charset="0"/>
                  <a:ea typeface="Arial" charset="0"/>
                  <a:cs typeface="Arial" charset="0"/>
                </a:rPr>
                <a:t>RGB</a:t>
              </a:r>
              <a:r>
                <a:rPr kumimoji="1" lang="en-US" altLang="zh-CN" sz="700" b="1" dirty="0">
                  <a:solidFill>
                    <a:schemeClr val="tx2"/>
                  </a:solidFill>
                  <a:latin typeface="Arial" charset="0"/>
                  <a:ea typeface="Arial" charset="0"/>
                  <a:cs typeface="Arial" charset="0"/>
                </a:rPr>
                <a:t> 181</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181/181</a:t>
              </a:r>
              <a:endParaRPr kumimoji="1" lang="mr-IN" altLang="zh-CN" sz="700" b="1" dirty="0">
                <a:solidFill>
                  <a:schemeClr val="tx2"/>
                </a:solidFill>
                <a:latin typeface="Arial" charset="0"/>
                <a:ea typeface="Arial" charset="0"/>
                <a:cs typeface="Arial" charset="0"/>
              </a:endParaRPr>
            </a:p>
          </p:txBody>
        </p:sp>
        <p:sp>
          <p:nvSpPr>
            <p:cNvPr id="15" name="矩形 19">
              <a:extLst>
                <a:ext uri="{FF2B5EF4-FFF2-40B4-BE49-F238E27FC236}">
                  <a16:creationId xmlns:a16="http://schemas.microsoft.com/office/drawing/2014/main" id="{B21AD6AC-1275-0142-A9EA-D77B26CB40EF}"/>
                </a:ext>
              </a:extLst>
            </p:cNvPr>
            <p:cNvSpPr/>
            <p:nvPr userDrawn="1"/>
          </p:nvSpPr>
          <p:spPr>
            <a:xfrm>
              <a:off x="8543177" y="8423497"/>
              <a:ext cx="911019" cy="395398"/>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a:solidFill>
                    <a:schemeClr val="tx2"/>
                  </a:solidFill>
                  <a:latin typeface="Arial" charset="0"/>
                  <a:ea typeface="Arial" charset="0"/>
                  <a:cs typeface="Arial" charset="0"/>
                </a:rPr>
                <a:t>RGB</a:t>
              </a:r>
              <a:r>
                <a:rPr kumimoji="1" lang="en-US" altLang="zh-CN" sz="700" b="1" dirty="0">
                  <a:solidFill>
                    <a:schemeClr val="tx2"/>
                  </a:solidFill>
                  <a:latin typeface="Arial" charset="0"/>
                  <a:ea typeface="Arial" charset="0"/>
                  <a:cs typeface="Arial" charset="0"/>
                </a:rPr>
                <a:t> 89</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87/87</a:t>
              </a:r>
              <a:endParaRPr kumimoji="1" lang="mr-IN" altLang="zh-CN" sz="700" b="1" dirty="0">
                <a:solidFill>
                  <a:schemeClr val="tx2"/>
                </a:solidFill>
                <a:latin typeface="Arial" charset="0"/>
                <a:ea typeface="Arial" charset="0"/>
                <a:cs typeface="Arial" charset="0"/>
              </a:endParaRPr>
            </a:p>
          </p:txBody>
        </p:sp>
        <p:sp>
          <p:nvSpPr>
            <p:cNvPr id="16" name="矩形 22">
              <a:extLst>
                <a:ext uri="{FF2B5EF4-FFF2-40B4-BE49-F238E27FC236}">
                  <a16:creationId xmlns:a16="http://schemas.microsoft.com/office/drawing/2014/main" id="{238BAC2A-AE09-A84D-875D-8472236D6610}"/>
                </a:ext>
              </a:extLst>
            </p:cNvPr>
            <p:cNvSpPr/>
            <p:nvPr userDrawn="1"/>
          </p:nvSpPr>
          <p:spPr>
            <a:xfrm>
              <a:off x="8543177" y="9308029"/>
              <a:ext cx="911019" cy="395398"/>
            </a:xfrm>
            <a:prstGeom prst="rect">
              <a:avLst/>
            </a:prstGeom>
            <a:solidFill>
              <a:srgbClr val="FFFFFF"/>
            </a:solidFill>
            <a:ln w="6350">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a:solidFill>
                    <a:schemeClr val="bg1"/>
                  </a:solidFill>
                  <a:latin typeface="Arial" charset="0"/>
                  <a:ea typeface="Arial" charset="0"/>
                  <a:cs typeface="Arial" charset="0"/>
                </a:rPr>
                <a:t>RGB</a:t>
              </a:r>
              <a:r>
                <a:rPr kumimoji="1" lang="en-US" altLang="zh-CN" sz="700" b="1" dirty="0">
                  <a:solidFill>
                    <a:schemeClr val="bg1"/>
                  </a:solidFill>
                  <a:latin typeface="Arial" charset="0"/>
                  <a:ea typeface="Arial" charset="0"/>
                  <a:cs typeface="Arial" charset="0"/>
                </a:rPr>
                <a:t> 255</a:t>
              </a:r>
              <a:r>
                <a:rPr kumimoji="1" lang="mr-IN" altLang="zh-CN" sz="700" b="1" dirty="0">
                  <a:solidFill>
                    <a:schemeClr val="bg1"/>
                  </a:solidFill>
                  <a:latin typeface="Arial" charset="0"/>
                  <a:ea typeface="Arial" charset="0"/>
                  <a:cs typeface="Arial" charset="0"/>
                </a:rPr>
                <a:t>/</a:t>
              </a:r>
              <a:r>
                <a:rPr kumimoji="1" lang="en-US" altLang="zh-CN" sz="700" b="1" dirty="0">
                  <a:solidFill>
                    <a:schemeClr val="bg1"/>
                  </a:solidFill>
                  <a:latin typeface="Arial" charset="0"/>
                  <a:ea typeface="Arial" charset="0"/>
                  <a:cs typeface="Arial" charset="0"/>
                </a:rPr>
                <a:t>255/255</a:t>
              </a:r>
              <a:endParaRPr kumimoji="1" lang="mr-IN" altLang="zh-CN" sz="700" b="1" dirty="0">
                <a:solidFill>
                  <a:schemeClr val="bg1"/>
                </a:solidFill>
                <a:latin typeface="Arial" charset="0"/>
                <a:ea typeface="Arial" charset="0"/>
                <a:cs typeface="Arial" charset="0"/>
              </a:endParaRPr>
            </a:p>
          </p:txBody>
        </p:sp>
        <p:sp>
          <p:nvSpPr>
            <p:cNvPr id="17" name="矩形 17">
              <a:extLst>
                <a:ext uri="{FF2B5EF4-FFF2-40B4-BE49-F238E27FC236}">
                  <a16:creationId xmlns:a16="http://schemas.microsoft.com/office/drawing/2014/main" id="{C1423292-FF2F-A74C-943E-1C3C47534098}"/>
                </a:ext>
              </a:extLst>
            </p:cNvPr>
            <p:cNvSpPr/>
            <p:nvPr userDrawn="1"/>
          </p:nvSpPr>
          <p:spPr>
            <a:xfrm>
              <a:off x="7570640" y="7071491"/>
              <a:ext cx="885201" cy="395398"/>
            </a:xfrm>
            <a:prstGeom prst="rect">
              <a:avLst/>
            </a:prstGeom>
            <a:solidFill>
              <a:srgbClr val="1D208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a:solidFill>
                    <a:schemeClr val="tx2"/>
                  </a:solidFill>
                  <a:latin typeface="Arial" charset="0"/>
                  <a:ea typeface="Arial" charset="0"/>
                  <a:cs typeface="Arial" charset="0"/>
                </a:rPr>
                <a:t>RGB</a:t>
              </a:r>
              <a:r>
                <a:rPr kumimoji="1" lang="en-US" altLang="zh-CN" sz="700" b="1" dirty="0">
                  <a:solidFill>
                    <a:schemeClr val="tx2"/>
                  </a:solidFill>
                  <a:latin typeface="Arial" charset="0"/>
                  <a:ea typeface="Arial" charset="0"/>
                  <a:cs typeface="Arial" charset="0"/>
                </a:rPr>
                <a:t> 29</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32/135</a:t>
              </a:r>
              <a:endParaRPr kumimoji="1" lang="mr-IN" altLang="zh-CN" sz="700" b="1" dirty="0">
                <a:solidFill>
                  <a:schemeClr val="tx2"/>
                </a:solidFill>
                <a:latin typeface="Arial" charset="0"/>
                <a:ea typeface="Arial" charset="0"/>
                <a:cs typeface="Arial" charset="0"/>
              </a:endParaRPr>
            </a:p>
          </p:txBody>
        </p:sp>
      </p:grpSp>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1" y="0"/>
            <a:ext cx="12192000" cy="6858000"/>
          </a:xfrm>
          <a:prstGeom prst="rect">
            <a:avLst/>
          </a:prstGeom>
        </p:spPr>
      </p:pic>
    </p:spTree>
    <p:extLst>
      <p:ext uri="{BB962C8B-B14F-4D97-AF65-F5344CB8AC3E}">
        <p14:creationId xmlns:p14="http://schemas.microsoft.com/office/powerpoint/2010/main" val="3937426384"/>
      </p:ext>
    </p:extLst>
  </p:cSld>
  <p:clrMap bg1="lt1" tx1="dk1" bg2="lt2" tx2="dk2" accent1="accent1" accent2="accent2" accent3="accent3" accent4="accent4" accent5="accent5" accent6="accent6" hlink="hlink" folHlink="folHlink"/>
  <p:sldLayoutIdLst>
    <p:sldLayoutId id="2147484160" r:id="rId1"/>
  </p:sldLayoutIdLst>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1">
          <p15:clr>
            <a:srgbClr val="F26B43"/>
          </p15:clr>
        </p15:guide>
        <p15:guide id="2" pos="3842">
          <p15:clr>
            <a:srgbClr val="F26B43"/>
          </p15:clr>
        </p15:guide>
        <p15:guide id="3" pos="458">
          <p15:clr>
            <a:srgbClr val="F26B43"/>
          </p15:clr>
        </p15:guide>
        <p15:guide id="4" pos="7225">
          <p15:clr>
            <a:srgbClr val="F26B43"/>
          </p15:clr>
        </p15:guide>
        <p15:guide id="5" orient="horz" pos="410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510920"/>
      </p:ext>
    </p:extLst>
  </p:cSld>
  <p:clrMap bg1="lt1" tx1="dk1" bg2="lt2" tx2="dk2" accent1="accent1" accent2="accent2" accent3="accent3" accent4="accent4" accent5="accent5" accent6="accent6" hlink="hlink" folHlink="folHlink"/>
  <p:sldLayoutIdLst>
    <p:sldLayoutId id="2147484187" r:id="rId1"/>
  </p:sldLayoutIdLst>
  <p:txStyles>
    <p:titleStyle>
      <a:lvl1pPr algn="l" defTabSz="914034"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s://e.huawei.com/en/talent/#/ict-academy/ict-competition/regional-competition?zoneCode=026699&amp;zoneId=98269619&amp;compId=85131998&amp;divisionName=Middle%20East%20%26%20Central%20Asia&amp;type=C001&amp;isCollectGender=N&amp;enrollmentDeadline=null&amp;compTotalApplicantCount=69" TargetMode="External"/><Relationship Id="rId4" Type="http://schemas.openxmlformats.org/officeDocument/2006/relationships/image" Target="../media/image10.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huawei.com/en/talent/#/news/details?consultationId=1317"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F38299B-6036-44E3-981C-FB84C2693E6E}"/>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477" y="2110"/>
            <a:ext cx="12192000" cy="6855891"/>
          </a:xfrm>
          <a:prstGeom prst="rect">
            <a:avLst/>
          </a:prstGeom>
        </p:spPr>
      </p:pic>
      <p:pic>
        <p:nvPicPr>
          <p:cNvPr id="5" name="图片 4">
            <a:extLst>
              <a:ext uri="{FF2B5EF4-FFF2-40B4-BE49-F238E27FC236}">
                <a16:creationId xmlns:a16="http://schemas.microsoft.com/office/drawing/2014/main" id="{F8D1F5C4-D79B-453D-8EE6-BB6D85F5185A}"/>
              </a:ext>
            </a:extLst>
          </p:cNvPr>
          <p:cNvPicPr>
            <a:picLocks noChangeAspect="1"/>
          </p:cNvPicPr>
          <p:nvPr/>
        </p:nvPicPr>
        <p:blipFill>
          <a:blip r:embed="rId3">
            <a:alphaModFix amt="81000"/>
            <a:extLst>
              <a:ext uri="{28A0092B-C50C-407E-A947-70E740481C1C}">
                <a14:useLocalDpi xmlns:a14="http://schemas.microsoft.com/office/drawing/2010/main" val="0"/>
              </a:ext>
            </a:extLst>
          </a:blip>
          <a:stretch>
            <a:fillRect/>
          </a:stretch>
        </p:blipFill>
        <p:spPr>
          <a:xfrm>
            <a:off x="-1745" y="1357003"/>
            <a:ext cx="12192268" cy="4143993"/>
          </a:xfrm>
          <a:prstGeom prst="rect">
            <a:avLst/>
          </a:prstGeom>
        </p:spPr>
      </p:pic>
      <p:pic>
        <p:nvPicPr>
          <p:cNvPr id="16" name="图片 107">
            <a:extLst>
              <a:ext uri="{FF2B5EF4-FFF2-40B4-BE49-F238E27FC236}">
                <a16:creationId xmlns:a16="http://schemas.microsoft.com/office/drawing/2014/main" id="{B80C4F85-FA4B-4420-8B79-FF59C3892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8999" y="6308203"/>
            <a:ext cx="2730683" cy="292677"/>
          </a:xfrm>
          <a:prstGeom prst="rect">
            <a:avLst/>
          </a:prstGeom>
        </p:spPr>
      </p:pic>
      <p:pic>
        <p:nvPicPr>
          <p:cNvPr id="64" name="图片 63">
            <a:extLst>
              <a:ext uri="{FF2B5EF4-FFF2-40B4-BE49-F238E27FC236}">
                <a16:creationId xmlns:a16="http://schemas.microsoft.com/office/drawing/2014/main" id="{6D0FE268-7C7A-4418-ABE7-CD4A172EF4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3012" y="2600866"/>
            <a:ext cx="3763909" cy="2357600"/>
          </a:xfrm>
          <a:prstGeom prst="rect">
            <a:avLst/>
          </a:prstGeom>
        </p:spPr>
      </p:pic>
      <p:pic>
        <p:nvPicPr>
          <p:cNvPr id="9" name="图片 8">
            <a:extLst>
              <a:ext uri="{FF2B5EF4-FFF2-40B4-BE49-F238E27FC236}">
                <a16:creationId xmlns:a16="http://schemas.microsoft.com/office/drawing/2014/main" id="{AE0DF191-8362-463B-8E4C-0FE6F5E6A4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2711" y="231667"/>
            <a:ext cx="725204" cy="620221"/>
          </a:xfrm>
          <a:prstGeom prst="rect">
            <a:avLst/>
          </a:prstGeom>
        </p:spPr>
      </p:pic>
      <p:pic>
        <p:nvPicPr>
          <p:cNvPr id="13" name="图片 12">
            <a:extLst>
              <a:ext uri="{FF2B5EF4-FFF2-40B4-BE49-F238E27FC236}">
                <a16:creationId xmlns:a16="http://schemas.microsoft.com/office/drawing/2014/main" id="{EE5436C7-B1BA-4803-8E11-BFA3848C62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8850" y="134104"/>
            <a:ext cx="723775" cy="716305"/>
          </a:xfrm>
          <a:prstGeom prst="rect">
            <a:avLst/>
          </a:prstGeom>
        </p:spPr>
      </p:pic>
      <p:cxnSp>
        <p:nvCxnSpPr>
          <p:cNvPr id="4" name="直接连接符 3">
            <a:extLst>
              <a:ext uri="{FF2B5EF4-FFF2-40B4-BE49-F238E27FC236}">
                <a16:creationId xmlns:a16="http://schemas.microsoft.com/office/drawing/2014/main" id="{46943D36-5AFC-42A6-9F34-9A200FA63087}"/>
              </a:ext>
            </a:extLst>
          </p:cNvPr>
          <p:cNvCxnSpPr>
            <a:cxnSpLocks/>
          </p:cNvCxnSpPr>
          <p:nvPr/>
        </p:nvCxnSpPr>
        <p:spPr>
          <a:xfrm>
            <a:off x="6066036" y="268372"/>
            <a:ext cx="0" cy="451755"/>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id="{A860B384-CE26-4D0B-B0B1-CF2AA60D457D}"/>
              </a:ext>
            </a:extLst>
          </p:cNvPr>
          <p:cNvSpPr txBox="1"/>
          <p:nvPr/>
        </p:nvSpPr>
        <p:spPr>
          <a:xfrm>
            <a:off x="619956" y="1413386"/>
            <a:ext cx="11305510" cy="584775"/>
          </a:xfrm>
          <a:prstGeom prst="rect">
            <a:avLst/>
          </a:prstGeom>
          <a:noFill/>
        </p:spPr>
        <p:txBody>
          <a:bodyPr wrap="square" rtlCol="0">
            <a:spAutoFit/>
          </a:bodyPr>
          <a:lstStyle/>
          <a:p>
            <a:pPr algn="ctr"/>
            <a:r>
              <a:rPr lang="en-US" altLang="zh-CN" sz="3200" b="1" dirty="0">
                <a:latin typeface="Huawei Sans" panose="020C0503030203020204"/>
                <a:ea typeface="微软雅黑" panose="020B0503020204020204" pitchFamily="34" charset="-122"/>
              </a:rPr>
              <a:t>Huawei ICT Competition 2024-2025 Middle East &amp; Central Asia</a:t>
            </a:r>
            <a:endParaRPr lang="zh-CN" altLang="en-US" sz="3200" b="1" dirty="0">
              <a:latin typeface="Huawei Sans" panose="020C0503030203020204"/>
              <a:ea typeface="微软雅黑" panose="020B0503020204020204" pitchFamily="34" charset="-122"/>
            </a:endParaRPr>
          </a:p>
        </p:txBody>
      </p:sp>
    </p:spTree>
    <p:extLst>
      <p:ext uri="{BB962C8B-B14F-4D97-AF65-F5344CB8AC3E}">
        <p14:creationId xmlns:p14="http://schemas.microsoft.com/office/powerpoint/2010/main" val="2260449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BE63790-B2E7-4562-9E64-2D9E33D91981}"/>
              </a:ext>
            </a:extLst>
          </p:cNvPr>
          <p:cNvPicPr>
            <a:picLocks noChangeAspect="1"/>
          </p:cNvPicPr>
          <p:nvPr/>
        </p:nvPicPr>
        <p:blipFill>
          <a:blip r:embed="rId2">
            <a:alphaModFix amt="81000"/>
            <a:extLst>
              <a:ext uri="{28A0092B-C50C-407E-A947-70E740481C1C}">
                <a14:useLocalDpi xmlns:a14="http://schemas.microsoft.com/office/drawing/2010/main" val="0"/>
              </a:ext>
            </a:extLst>
          </a:blip>
          <a:stretch>
            <a:fillRect/>
          </a:stretch>
        </p:blipFill>
        <p:spPr>
          <a:xfrm>
            <a:off x="-1745" y="592132"/>
            <a:ext cx="12192268" cy="4143993"/>
          </a:xfrm>
          <a:prstGeom prst="rect">
            <a:avLst/>
          </a:prstGeom>
        </p:spPr>
      </p:pic>
      <p:sp>
        <p:nvSpPr>
          <p:cNvPr id="3" name="副标题 1"/>
          <p:cNvSpPr txBox="1">
            <a:spLocks/>
          </p:cNvSpPr>
          <p:nvPr/>
        </p:nvSpPr>
        <p:spPr>
          <a:xfrm>
            <a:off x="439271" y="820191"/>
            <a:ext cx="9820098" cy="2099785"/>
          </a:xfrm>
          <a:prstGeom prst="rect">
            <a:avLst/>
          </a:prstGeom>
        </p:spPr>
        <p:txBody>
          <a:bodyPr vert="horz" lIns="68544" tIns="34270" rIns="68544" bIns="34270" rtlCol="0">
            <a:noAutofit/>
          </a:bodyPr>
          <a:lstStyle>
            <a:lvl1pPr marL="0" marR="0" indent="0" algn="ctr" defTabSz="1218671" rtl="0" eaLnBrk="1" fontAlgn="auto" latinLnBrk="0" hangingPunct="1">
              <a:lnSpc>
                <a:spcPct val="100000"/>
              </a:lnSpc>
              <a:spcBef>
                <a:spcPct val="20000"/>
              </a:spcBef>
              <a:spcAft>
                <a:spcPts val="0"/>
              </a:spcAft>
              <a:buClrTx/>
              <a:buSzTx/>
              <a:buFont typeface="Arial" pitchFamily="34" charset="0"/>
              <a:buNone/>
              <a:tabLst/>
              <a:defRPr sz="4000" kern="1200" baseline="0">
                <a:solidFill>
                  <a:schemeClr val="bg1"/>
                </a:solidFill>
                <a:latin typeface="+mn-ea"/>
                <a:ea typeface="+mn-ea"/>
                <a:cs typeface="+mn-cs"/>
              </a:defRPr>
            </a:lvl1pPr>
            <a:lvl2pPr marL="609339"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8671"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8007"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734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667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601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535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4685"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0" marR="0" lvl="0" indent="0" algn="l" defTabSz="1218671" rtl="0" eaLnBrk="1" fontAlgn="auto" latinLnBrk="0" hangingPunct="1">
              <a:lnSpc>
                <a:spcPct val="150000"/>
              </a:lnSpc>
              <a:spcBef>
                <a:spcPct val="20000"/>
              </a:spcBef>
              <a:spcAft>
                <a:spcPts val="0"/>
              </a:spcAft>
              <a:buClrTx/>
              <a:buSzTx/>
              <a:buFont typeface="Arial" pitchFamily="34" charset="0"/>
              <a:buNone/>
              <a:tabLst/>
              <a:defRPr/>
            </a:pPr>
            <a:r>
              <a:rPr kumimoji="0" lang="en-US" altLang="zh-CN" sz="1500" b="0" i="0" u="none" strike="noStrike" kern="1200" cap="none" spc="0" normalizeH="0" baseline="0" noProof="0" dirty="0">
                <a:ln>
                  <a:noFill/>
                </a:ln>
                <a:solidFill>
                  <a:srgbClr val="002060"/>
                </a:solidFill>
                <a:effectLst/>
                <a:uLnTx/>
                <a:uFillTx/>
                <a:latin typeface="Huawei Sans" panose="020C0503030203020204"/>
                <a:ea typeface="宋体" panose="02010600030101010101" pitchFamily="2" charset="-122"/>
                <a:cs typeface="Huawei Sans" panose="020C0503030203020204" pitchFamily="34" charset="0"/>
              </a:rPr>
              <a:t>With the </a:t>
            </a:r>
            <a:r>
              <a:rPr kumimoji="0" lang="en-US" altLang="zh-CN" sz="1500" b="0" i="0" u="none" strike="noStrike" kern="1200" cap="none" spc="0" normalizeH="0" baseline="0" noProof="0" dirty="0">
                <a:ln>
                  <a:noFill/>
                </a:ln>
                <a:solidFill>
                  <a:srgbClr val="002060"/>
                </a:solidFill>
                <a:effectLst/>
                <a:uLnTx/>
                <a:uFillTx/>
                <a:latin typeface="Huawei Sans" panose="020C0503030203020204"/>
                <a:ea typeface="微软雅黑" panose="020B0503020204020204" pitchFamily="34" charset="-122"/>
                <a:cs typeface="Huawei Sans" panose="020C0503030203020204" pitchFamily="34" charset="0"/>
              </a:rPr>
              <a:t>theme</a:t>
            </a:r>
            <a:r>
              <a:rPr kumimoji="0" lang="en-US" altLang="zh-CN" sz="1500" b="0" i="0" u="none" strike="noStrike" kern="1200" cap="none" spc="0" normalizeH="0" baseline="0" noProof="0" dirty="0">
                <a:ln>
                  <a:noFill/>
                </a:ln>
                <a:solidFill>
                  <a:srgbClr val="002060"/>
                </a:solidFill>
                <a:effectLst/>
                <a:uLnTx/>
                <a:uFillTx/>
                <a:latin typeface="Huawei Sans" panose="020C0503030203020204"/>
                <a:ea typeface="宋体" panose="02010600030101010101" pitchFamily="2" charset="-122"/>
                <a:cs typeface="Huawei Sans" panose="020C0503030203020204" pitchFamily="34" charset="0"/>
              </a:rPr>
              <a:t> of “Connection, Glory, Future”, the Huawei ICT Competition will gather governments, higher educational institutions, training institutions, and industry enterprises, to promote the cultivation, growth, and employment of ICT young professionals from universities and colleges, helping the ICT talent ecosystem thrive.</a:t>
            </a:r>
          </a:p>
          <a:p>
            <a:pPr marL="0" marR="0" lvl="0" indent="0" algn="l" defTabSz="1218671" rtl="0" eaLnBrk="1" fontAlgn="auto" latinLnBrk="0" hangingPunct="1">
              <a:lnSpc>
                <a:spcPct val="150000"/>
              </a:lnSpc>
              <a:spcBef>
                <a:spcPct val="20000"/>
              </a:spcBef>
              <a:spcAft>
                <a:spcPts val="0"/>
              </a:spcAft>
              <a:buClrTx/>
              <a:buSzTx/>
              <a:buFont typeface="Arial" pitchFamily="34" charset="0"/>
              <a:buNone/>
              <a:tabLst/>
              <a:defRPr/>
            </a:pPr>
            <a:endParaRPr kumimoji="0" lang="zh-CN" altLang="en-US" sz="1500" b="0" i="0" u="none" strike="noStrike" kern="1200" cap="none" spc="0" normalizeH="0" baseline="0" noProof="0" dirty="0">
              <a:ln>
                <a:noFill/>
              </a:ln>
              <a:solidFill>
                <a:sysClr val="windowText" lastClr="000000"/>
              </a:solidFill>
              <a:effectLst/>
              <a:uLnTx/>
              <a:uFillTx/>
              <a:latin typeface="Huawei Sans" panose="020C0503030203020204"/>
              <a:ea typeface="宋体" panose="02010600030101010101" pitchFamily="2" charset="-122"/>
              <a:cs typeface="Huawei Sans" panose="020C0503030203020204" pitchFamily="34" charset="0"/>
            </a:endParaRPr>
          </a:p>
        </p:txBody>
      </p:sp>
      <p:sp>
        <p:nvSpPr>
          <p:cNvPr id="4" name="副标题 2"/>
          <p:cNvSpPr txBox="1">
            <a:spLocks/>
          </p:cNvSpPr>
          <p:nvPr/>
        </p:nvSpPr>
        <p:spPr>
          <a:xfrm>
            <a:off x="408011" y="-15881"/>
            <a:ext cx="10736446" cy="993012"/>
          </a:xfrm>
          <a:prstGeom prst="rect">
            <a:avLst/>
          </a:prstGeom>
        </p:spPr>
        <p:txBody>
          <a:bodyPr vert="horz" wrap="square" lIns="0" tIns="0" rIns="0" bIns="0" rtlCol="0" anchor="ctr" anchorCtr="0">
            <a:noAutofit/>
          </a:bodyPr>
          <a:lstStyle>
            <a:defPPr>
              <a:defRPr lang="zh-CN"/>
            </a:defPPr>
            <a:lvl1pPr indent="0" defTabSz="1187798" fontAlgn="ctr">
              <a:lnSpc>
                <a:spcPct val="100000"/>
              </a:lnSpc>
              <a:spcBef>
                <a:spcPct val="0"/>
              </a:spcBef>
              <a:buFont typeface="Arial" panose="020B0604020202020204" pitchFamily="34" charset="0"/>
              <a:buNone/>
              <a:defRPr sz="2799" baseline="0">
                <a:latin typeface="Huawei Sans" panose="020C0503030203020204" pitchFamily="34" charset="0"/>
                <a:ea typeface="微软雅黑" panose="020B0503020204020204" pitchFamily="34" charset="-122"/>
                <a:cs typeface="+mn-ea"/>
              </a:defRPr>
            </a:lvl1pPr>
            <a:lvl2pPr marL="593425" indent="0" algn="ctr">
              <a:lnSpc>
                <a:spcPct val="90000"/>
              </a:lnSpc>
              <a:spcBef>
                <a:spcPts val="500"/>
              </a:spcBef>
              <a:buFont typeface="Arial" panose="020B0604020202020204" pitchFamily="34" charset="0"/>
              <a:buNone/>
              <a:defRPr sz="2596"/>
            </a:lvl2pPr>
            <a:lvl3pPr marL="1186848" indent="0" algn="ctr">
              <a:lnSpc>
                <a:spcPct val="90000"/>
              </a:lnSpc>
              <a:spcBef>
                <a:spcPts val="500"/>
              </a:spcBef>
              <a:buFont typeface="Arial" panose="020B0604020202020204" pitchFamily="34" charset="0"/>
              <a:buNone/>
              <a:defRPr sz="2336"/>
            </a:lvl3pPr>
            <a:lvl4pPr marL="1780274" indent="0" algn="ctr">
              <a:lnSpc>
                <a:spcPct val="90000"/>
              </a:lnSpc>
              <a:spcBef>
                <a:spcPts val="500"/>
              </a:spcBef>
              <a:buFont typeface="Arial" panose="020B0604020202020204" pitchFamily="34" charset="0"/>
              <a:buNone/>
              <a:defRPr sz="2077"/>
            </a:lvl4pPr>
            <a:lvl5pPr marL="2373698" indent="0" algn="ctr">
              <a:lnSpc>
                <a:spcPct val="90000"/>
              </a:lnSpc>
              <a:spcBef>
                <a:spcPts val="500"/>
              </a:spcBef>
              <a:buFont typeface="Arial" panose="020B0604020202020204" pitchFamily="34" charset="0"/>
              <a:buNone/>
              <a:defRPr sz="2077"/>
            </a:lvl5pPr>
            <a:lvl6pPr marL="2967122" indent="0" algn="ctr">
              <a:lnSpc>
                <a:spcPct val="90000"/>
              </a:lnSpc>
              <a:spcBef>
                <a:spcPts val="500"/>
              </a:spcBef>
              <a:buFont typeface="Arial" panose="020B0604020202020204" pitchFamily="34" charset="0"/>
              <a:buNone/>
              <a:defRPr sz="2077"/>
            </a:lvl6pPr>
            <a:lvl7pPr marL="3560546" indent="0" algn="ctr">
              <a:lnSpc>
                <a:spcPct val="90000"/>
              </a:lnSpc>
              <a:spcBef>
                <a:spcPts val="500"/>
              </a:spcBef>
              <a:buFont typeface="Arial" panose="020B0604020202020204" pitchFamily="34" charset="0"/>
              <a:buNone/>
              <a:defRPr sz="2077"/>
            </a:lvl7pPr>
            <a:lvl8pPr marL="4153972" indent="0" algn="ctr">
              <a:lnSpc>
                <a:spcPct val="90000"/>
              </a:lnSpc>
              <a:spcBef>
                <a:spcPts val="500"/>
              </a:spcBef>
              <a:buFont typeface="Arial" panose="020B0604020202020204" pitchFamily="34" charset="0"/>
              <a:buNone/>
              <a:defRPr sz="2077"/>
            </a:lvl8pPr>
            <a:lvl9pPr marL="4747395" indent="0" algn="ctr">
              <a:lnSpc>
                <a:spcPct val="90000"/>
              </a:lnSpc>
              <a:spcBef>
                <a:spcPts val="500"/>
              </a:spcBef>
              <a:buFont typeface="Arial" panose="020B0604020202020204" pitchFamily="34" charset="0"/>
              <a:buNone/>
              <a:defRPr sz="2077"/>
            </a:lvl9pPr>
          </a:lstStyle>
          <a:p>
            <a:r>
              <a:rPr lang="en-US" altLang="zh-CN" dirty="0">
                <a:solidFill>
                  <a:prstClr val="black"/>
                </a:solidFill>
                <a:latin typeface="Huawei Sans" panose="020C0503030203020204"/>
                <a:cs typeface="Arial" panose="020B0604020202020204" pitchFamily="34" charset="0"/>
                <a:sym typeface="Huawei Sans" panose="020C0503030203020204" pitchFamily="34" charset="0"/>
              </a:rPr>
              <a:t>Huawei ICT Competition——</a:t>
            </a:r>
            <a:r>
              <a:rPr lang="en-US" altLang="zh-CN" dirty="0">
                <a:solidFill>
                  <a:prstClr val="black"/>
                </a:solidFill>
                <a:latin typeface="Huawei Sans" panose="020C0503030203020204"/>
                <a:cs typeface="Arial" panose="020B0604020202020204" pitchFamily="34" charset="0"/>
              </a:rPr>
              <a:t>Connection, Glory, Future</a:t>
            </a:r>
            <a:endParaRPr lang="en-US" altLang="zh-CN" dirty="0">
              <a:solidFill>
                <a:prstClr val="black"/>
              </a:solidFill>
              <a:latin typeface="Huawei Sans" panose="020C0503030203020204"/>
              <a:cs typeface="Arial" panose="020B0604020202020204" pitchFamily="34" charset="0"/>
              <a:sym typeface="Huawei Sans" panose="020C0503030203020204" pitchFamily="34" charset="0"/>
            </a:endParaRPr>
          </a:p>
        </p:txBody>
      </p:sp>
      <p:pic>
        <p:nvPicPr>
          <p:cNvPr id="7" name="图片 6">
            <a:extLst>
              <a:ext uri="{FF2B5EF4-FFF2-40B4-BE49-F238E27FC236}">
                <a16:creationId xmlns:a16="http://schemas.microsoft.com/office/drawing/2014/main" id="{F8247C36-E9D1-446A-8624-9B9A8C959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4270" y="1945087"/>
            <a:ext cx="3320237" cy="2079697"/>
          </a:xfrm>
          <a:prstGeom prst="rect">
            <a:avLst/>
          </a:prstGeom>
        </p:spPr>
      </p:pic>
      <p:grpSp>
        <p:nvGrpSpPr>
          <p:cNvPr id="10" name="组合 9">
            <a:extLst>
              <a:ext uri="{FF2B5EF4-FFF2-40B4-BE49-F238E27FC236}">
                <a16:creationId xmlns:a16="http://schemas.microsoft.com/office/drawing/2014/main" id="{991B97F2-0F56-4E37-B6B0-57C4FA515EEF}"/>
              </a:ext>
            </a:extLst>
          </p:cNvPr>
          <p:cNvGrpSpPr/>
          <p:nvPr/>
        </p:nvGrpSpPr>
        <p:grpSpPr>
          <a:xfrm>
            <a:off x="73473" y="3940129"/>
            <a:ext cx="12049816" cy="2382090"/>
            <a:chOff x="-396808" y="3299853"/>
            <a:chExt cx="12307461" cy="2382090"/>
          </a:xfrm>
        </p:grpSpPr>
        <p:grpSp>
          <p:nvGrpSpPr>
            <p:cNvPr id="11" name="Group 1">
              <a:extLst>
                <a:ext uri="{FF2B5EF4-FFF2-40B4-BE49-F238E27FC236}">
                  <a16:creationId xmlns:a16="http://schemas.microsoft.com/office/drawing/2014/main" id="{B9D77F01-145D-44F4-9388-37469BF3862C}"/>
                </a:ext>
              </a:extLst>
            </p:cNvPr>
            <p:cNvGrpSpPr/>
            <p:nvPr/>
          </p:nvGrpSpPr>
          <p:grpSpPr>
            <a:xfrm>
              <a:off x="-396808" y="3299853"/>
              <a:ext cx="12307461" cy="2382090"/>
              <a:chOff x="915826" y="4543898"/>
              <a:chExt cx="10044053" cy="2039347"/>
            </a:xfrm>
          </p:grpSpPr>
          <p:grpSp>
            <p:nvGrpSpPr>
              <p:cNvPr id="14" name="组合 13">
                <a:extLst>
                  <a:ext uri="{FF2B5EF4-FFF2-40B4-BE49-F238E27FC236}">
                    <a16:creationId xmlns:a16="http://schemas.microsoft.com/office/drawing/2014/main" id="{4855360B-7E0E-40C3-B9C4-3BA5664F3F4A}"/>
                  </a:ext>
                </a:extLst>
              </p:cNvPr>
              <p:cNvGrpSpPr/>
              <p:nvPr/>
            </p:nvGrpSpPr>
            <p:grpSpPr>
              <a:xfrm>
                <a:off x="2414756" y="5521183"/>
                <a:ext cx="7932517" cy="31347"/>
                <a:chOff x="2060087" y="3443790"/>
                <a:chExt cx="8401863" cy="31369"/>
              </a:xfrm>
            </p:grpSpPr>
            <p:cxnSp>
              <p:nvCxnSpPr>
                <p:cNvPr id="47" name="直接连接符 46">
                  <a:extLst>
                    <a:ext uri="{FF2B5EF4-FFF2-40B4-BE49-F238E27FC236}">
                      <a16:creationId xmlns:a16="http://schemas.microsoft.com/office/drawing/2014/main" id="{18FFF7A2-552F-4D48-A8E9-958B61EC1CB7}"/>
                    </a:ext>
                  </a:extLst>
                </p:cNvPr>
                <p:cNvCxnSpPr>
                  <a:cxnSpLocks/>
                </p:cNvCxnSpPr>
                <p:nvPr/>
              </p:nvCxnSpPr>
              <p:spPr>
                <a:xfrm rot="16200000" flipV="1">
                  <a:off x="6069403" y="-559676"/>
                  <a:ext cx="0" cy="8018631"/>
                </a:xfrm>
                <a:prstGeom prst="line">
                  <a:avLst/>
                </a:prstGeom>
                <a:ln w="15875">
                  <a:gradFill>
                    <a:gsLst>
                      <a:gs pos="100000">
                        <a:srgbClr val="3F11D4"/>
                      </a:gs>
                      <a:gs pos="0">
                        <a:srgbClr val="00FAEC">
                          <a:alpha val="28000"/>
                        </a:srgb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E61D520A-8764-4B57-ABE7-4F6DC0081426}"/>
                    </a:ext>
                  </a:extLst>
                </p:cNvPr>
                <p:cNvCxnSpPr>
                  <a:cxnSpLocks/>
                </p:cNvCxnSpPr>
                <p:nvPr/>
              </p:nvCxnSpPr>
              <p:spPr>
                <a:xfrm flipH="1" flipV="1">
                  <a:off x="2099407" y="3443790"/>
                  <a:ext cx="8362543" cy="31369"/>
                </a:xfrm>
                <a:prstGeom prst="line">
                  <a:avLst/>
                </a:prstGeom>
                <a:ln w="15875">
                  <a:gradFill>
                    <a:gsLst>
                      <a:gs pos="0">
                        <a:srgbClr val="2411D4">
                          <a:alpha val="64000"/>
                        </a:srgbClr>
                      </a:gs>
                      <a:gs pos="100000">
                        <a:srgbClr val="00FA60">
                          <a:alpha val="38000"/>
                        </a:srgbClr>
                      </a:gs>
                    </a:gsLst>
                    <a:lin ang="5400000" scaled="0"/>
                  </a:gradFill>
                </a:ln>
              </p:spPr>
              <p:style>
                <a:lnRef idx="1">
                  <a:schemeClr val="accent1"/>
                </a:lnRef>
                <a:fillRef idx="0">
                  <a:schemeClr val="accent1"/>
                </a:fillRef>
                <a:effectRef idx="0">
                  <a:schemeClr val="accent1"/>
                </a:effectRef>
                <a:fontRef idx="minor">
                  <a:schemeClr val="tx1"/>
                </a:fontRef>
              </p:style>
            </p:cxnSp>
          </p:grpSp>
          <p:cxnSp>
            <p:nvCxnSpPr>
              <p:cNvPr id="15" name="直接连接符 14">
                <a:extLst>
                  <a:ext uri="{FF2B5EF4-FFF2-40B4-BE49-F238E27FC236}">
                    <a16:creationId xmlns:a16="http://schemas.microsoft.com/office/drawing/2014/main" id="{AF7CC7D6-4584-4C2D-9027-84FB2339766D}"/>
                  </a:ext>
                </a:extLst>
              </p:cNvPr>
              <p:cNvCxnSpPr>
                <a:cxnSpLocks/>
                <a:endCxn id="46" idx="4"/>
              </p:cNvCxnSpPr>
              <p:nvPr/>
            </p:nvCxnSpPr>
            <p:spPr>
              <a:xfrm>
                <a:off x="3535578" y="4816973"/>
                <a:ext cx="1" cy="689494"/>
              </a:xfrm>
              <a:prstGeom prst="line">
                <a:avLst/>
              </a:prstGeom>
              <a:ln w="12700">
                <a:gradFill>
                  <a:gsLst>
                    <a:gs pos="0">
                      <a:srgbClr val="002060">
                        <a:alpha val="0"/>
                      </a:srgbClr>
                    </a:gs>
                    <a:gs pos="100000">
                      <a:srgbClr val="002060"/>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E900B7AA-C966-4F34-BACA-3E4E90CF8D7A}"/>
                  </a:ext>
                </a:extLst>
              </p:cNvPr>
              <p:cNvSpPr txBox="1"/>
              <p:nvPr/>
            </p:nvSpPr>
            <p:spPr>
              <a:xfrm>
                <a:off x="915826" y="5033601"/>
                <a:ext cx="1921417" cy="500362"/>
              </a:xfrm>
              <a:prstGeom prst="rect">
                <a:avLst/>
              </a:prstGeom>
              <a:noFill/>
            </p:spPr>
            <p:txBody>
              <a:bodyPr wrap="square" rtlCol="0">
                <a:spAutoFit/>
              </a:bodyPr>
              <a:lstStyle/>
              <a:p>
                <a:pPr algn="ctr" defTabSz="913746">
                  <a:defRPr/>
                </a:pPr>
                <a:r>
                  <a:rPr lang="en-US" altLang="zh-CN" sz="1600" b="1" dirty="0">
                    <a:latin typeface="Huawei Sans" panose="020C0503030203020204"/>
                    <a:ea typeface="Calibri" panose="020F0502020204030204" pitchFamily="34" charset="0"/>
                    <a:cs typeface="Arial" panose="020B0604020202020204" pitchFamily="34" charset="0"/>
                    <a:sym typeface="Huawei Sans" panose="020C0503030203020204" pitchFamily="34" charset="0"/>
                  </a:rPr>
                  <a:t>Kick Off</a:t>
                </a:r>
              </a:p>
              <a:p>
                <a:pPr algn="ctr" defTabSz="913746">
                  <a:defRPr/>
                </a:pPr>
                <a:r>
                  <a:rPr lang="en-US" altLang="zh-CN" sz="1600" b="1" dirty="0">
                    <a:solidFill>
                      <a:srgbClr val="666666"/>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rPr>
                  <a:t>Aug. 2024</a:t>
                </a:r>
                <a:endParaRPr lang="zh-CN" altLang="en-US" sz="1600" b="1" dirty="0">
                  <a:solidFill>
                    <a:srgbClr val="666666"/>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endParaRPr>
              </a:p>
            </p:txBody>
          </p:sp>
          <p:sp>
            <p:nvSpPr>
              <p:cNvPr id="17" name="文本框 16">
                <a:extLst>
                  <a:ext uri="{FF2B5EF4-FFF2-40B4-BE49-F238E27FC236}">
                    <a16:creationId xmlns:a16="http://schemas.microsoft.com/office/drawing/2014/main" id="{BA3A04D9-E316-44C7-A4C2-03F1FDB1CC9D}"/>
                  </a:ext>
                </a:extLst>
              </p:cNvPr>
              <p:cNvSpPr txBox="1"/>
              <p:nvPr/>
            </p:nvSpPr>
            <p:spPr>
              <a:xfrm>
                <a:off x="9550327" y="5623095"/>
                <a:ext cx="1409552" cy="289842"/>
              </a:xfrm>
              <a:prstGeom prst="rect">
                <a:avLst/>
              </a:prstGeom>
              <a:noFill/>
            </p:spPr>
            <p:txBody>
              <a:bodyPr wrap="square" rtlCol="0">
                <a:spAutoFit/>
              </a:bodyPr>
              <a:lstStyle/>
              <a:p>
                <a:pPr algn="ctr" defTabSz="913746">
                  <a:defRPr/>
                </a:pPr>
                <a:r>
                  <a:rPr lang="en-US" altLang="zh-CN" sz="1600" b="1" dirty="0">
                    <a:latin typeface="Huawei Sans" panose="020C0503030203020204"/>
                    <a:ea typeface="微软雅黑"/>
                    <a:cs typeface="Arial" panose="020B0604020202020204" pitchFamily="34" charset="0"/>
                    <a:sym typeface="Huawei Sans" panose="020C0503030203020204" pitchFamily="34" charset="0"/>
                  </a:rPr>
                  <a:t>Global Final</a:t>
                </a:r>
                <a:endParaRPr lang="zh-CN" altLang="en-US" sz="1600" b="1" dirty="0">
                  <a:latin typeface="Huawei Sans" panose="020C0503030203020204"/>
                  <a:ea typeface="微软雅黑"/>
                  <a:cs typeface="Arial" panose="020B0604020202020204" pitchFamily="34" charset="0"/>
                  <a:sym typeface="Huawei Sans" panose="020C0503030203020204" pitchFamily="34" charset="0"/>
                </a:endParaRPr>
              </a:p>
            </p:txBody>
          </p:sp>
          <p:sp>
            <p:nvSpPr>
              <p:cNvPr id="18" name="文本框 17">
                <a:extLst>
                  <a:ext uri="{FF2B5EF4-FFF2-40B4-BE49-F238E27FC236}">
                    <a16:creationId xmlns:a16="http://schemas.microsoft.com/office/drawing/2014/main" id="{C3264D7B-51C2-477D-BC55-A96F197E794D}"/>
                  </a:ext>
                </a:extLst>
              </p:cNvPr>
              <p:cNvSpPr txBox="1"/>
              <p:nvPr/>
            </p:nvSpPr>
            <p:spPr>
              <a:xfrm>
                <a:off x="3395281" y="4910922"/>
                <a:ext cx="1550058" cy="263218"/>
              </a:xfrm>
              <a:prstGeom prst="rect">
                <a:avLst/>
              </a:prstGeom>
              <a:noFill/>
            </p:spPr>
            <p:txBody>
              <a:bodyPr wrap="square" rtlCol="0">
                <a:spAutoFit/>
              </a:bodyPr>
              <a:lstStyle/>
              <a:p>
                <a:pPr algn="ctr" defTabSz="913746">
                  <a:defRPr/>
                </a:pPr>
                <a:r>
                  <a:rPr lang="en-US" altLang="zh-CN" sz="1398" b="1" dirty="0">
                    <a:solidFill>
                      <a:srgbClr val="666666"/>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rPr>
                  <a:t>Aug. – Nov. 2024</a:t>
                </a:r>
                <a:endParaRPr lang="zh-CN" altLang="en-US" sz="1398" b="1" dirty="0">
                  <a:solidFill>
                    <a:srgbClr val="666666"/>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endParaRPr>
              </a:p>
            </p:txBody>
          </p:sp>
          <p:sp>
            <p:nvSpPr>
              <p:cNvPr id="19" name="矩形 13">
                <a:extLst>
                  <a:ext uri="{FF2B5EF4-FFF2-40B4-BE49-F238E27FC236}">
                    <a16:creationId xmlns:a16="http://schemas.microsoft.com/office/drawing/2014/main" id="{31B3BF24-53DB-4DFF-B809-9E9125E28B9F}"/>
                  </a:ext>
                </a:extLst>
              </p:cNvPr>
              <p:cNvSpPr/>
              <p:nvPr/>
            </p:nvSpPr>
            <p:spPr>
              <a:xfrm>
                <a:off x="2512077" y="4717409"/>
                <a:ext cx="2505429" cy="289842"/>
              </a:xfrm>
              <a:prstGeom prst="rect">
                <a:avLst/>
              </a:prstGeom>
            </p:spPr>
            <p:txBody>
              <a:bodyPr wrap="square">
                <a:spAutoFit/>
              </a:bodyPr>
              <a:lstStyle/>
              <a:p>
                <a:pPr algn="ctr" defTabSz="913746">
                  <a:defRPr/>
                </a:pPr>
                <a:r>
                  <a:rPr lang="en-US" altLang="zh-CN" sz="1600" b="1" dirty="0">
                    <a:latin typeface="Huawei Sans" panose="020C0503030203020204"/>
                    <a:ea typeface="Calibri" panose="020F0502020204030204" pitchFamily="34" charset="0"/>
                    <a:cs typeface="Arial" panose="020B0604020202020204" pitchFamily="34" charset="0"/>
                    <a:sym typeface="Huawei Sans" panose="020C0503030203020204" pitchFamily="34" charset="0"/>
                  </a:rPr>
                  <a:t>Roadshow &amp; Enrollment</a:t>
                </a:r>
                <a:endParaRPr lang="zh-CN" altLang="en-US" sz="1600" b="1" dirty="0">
                  <a:latin typeface="Huawei Sans" panose="020C0503030203020204"/>
                  <a:ea typeface="微软雅黑"/>
                  <a:cs typeface="Arial" panose="020B0604020202020204" pitchFamily="34" charset="0"/>
                  <a:sym typeface="Huawei Sans" panose="020C0503030203020204" pitchFamily="34" charset="0"/>
                </a:endParaRPr>
              </a:p>
            </p:txBody>
          </p:sp>
          <p:grpSp>
            <p:nvGrpSpPr>
              <p:cNvPr id="20" name="组合 19">
                <a:extLst>
                  <a:ext uri="{FF2B5EF4-FFF2-40B4-BE49-F238E27FC236}">
                    <a16:creationId xmlns:a16="http://schemas.microsoft.com/office/drawing/2014/main" id="{729D2B4A-2C9C-41FD-98BD-E1772421CD10}"/>
                  </a:ext>
                </a:extLst>
              </p:cNvPr>
              <p:cNvGrpSpPr/>
              <p:nvPr/>
            </p:nvGrpSpPr>
            <p:grpSpPr>
              <a:xfrm>
                <a:off x="3490380" y="5488765"/>
                <a:ext cx="90397" cy="90397"/>
                <a:chOff x="3598883" y="2966324"/>
                <a:chExt cx="90467" cy="90467"/>
              </a:xfrm>
            </p:grpSpPr>
            <p:sp>
              <p:nvSpPr>
                <p:cNvPr id="45" name="椭圆 44">
                  <a:extLst>
                    <a:ext uri="{FF2B5EF4-FFF2-40B4-BE49-F238E27FC236}">
                      <a16:creationId xmlns:a16="http://schemas.microsoft.com/office/drawing/2014/main" id="{9770D922-5D38-4A8D-AAD7-F15E39E6DCB0}"/>
                    </a:ext>
                  </a:extLst>
                </p:cNvPr>
                <p:cNvSpPr/>
                <p:nvPr/>
              </p:nvSpPr>
              <p:spPr>
                <a:xfrm flipV="1">
                  <a:off x="3598883" y="2966324"/>
                  <a:ext cx="90467" cy="904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defTabSz="913746">
                    <a:defRPr/>
                  </a:pPr>
                  <a:endParaRPr lang="zh-CN" altLang="en-US" sz="1798">
                    <a:solidFill>
                      <a:srgbClr val="666666"/>
                    </a:solidFill>
                    <a:latin typeface="Huawei Sans" panose="020C0503030203020204"/>
                    <a:ea typeface="微软雅黑"/>
                    <a:cs typeface="Arial" panose="020B0604020202020204" pitchFamily="34" charset="0"/>
                  </a:endParaRPr>
                </a:p>
              </p:txBody>
            </p:sp>
            <p:sp>
              <p:nvSpPr>
                <p:cNvPr id="46" name="椭圆 45">
                  <a:extLst>
                    <a:ext uri="{FF2B5EF4-FFF2-40B4-BE49-F238E27FC236}">
                      <a16:creationId xmlns:a16="http://schemas.microsoft.com/office/drawing/2014/main" id="{56E6626F-5CEB-4CE8-BFAF-6F74AF2BC339}"/>
                    </a:ext>
                  </a:extLst>
                </p:cNvPr>
                <p:cNvSpPr/>
                <p:nvPr/>
              </p:nvSpPr>
              <p:spPr>
                <a:xfrm flipV="1">
                  <a:off x="3616598" y="2984039"/>
                  <a:ext cx="55037" cy="550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defTabSz="913746">
                    <a:defRPr/>
                  </a:pPr>
                  <a:endParaRPr lang="zh-CN" altLang="en-US" sz="1798">
                    <a:solidFill>
                      <a:srgbClr val="666666"/>
                    </a:solidFill>
                    <a:latin typeface="Huawei Sans" panose="020C0503030203020204"/>
                    <a:ea typeface="微软雅黑"/>
                    <a:cs typeface="Arial" panose="020B0604020202020204" pitchFamily="34" charset="0"/>
                  </a:endParaRPr>
                </a:p>
              </p:txBody>
            </p:sp>
          </p:grpSp>
          <p:sp>
            <p:nvSpPr>
              <p:cNvPr id="21" name="图形 48">
                <a:extLst>
                  <a:ext uri="{FF2B5EF4-FFF2-40B4-BE49-F238E27FC236}">
                    <a16:creationId xmlns:a16="http://schemas.microsoft.com/office/drawing/2014/main" id="{7729EF1A-190C-4500-AF5A-BD3317058E5C}"/>
                  </a:ext>
                </a:extLst>
              </p:cNvPr>
              <p:cNvSpPr/>
              <p:nvPr/>
            </p:nvSpPr>
            <p:spPr>
              <a:xfrm>
                <a:off x="3220542" y="5672610"/>
                <a:ext cx="630073" cy="696203"/>
              </a:xfrm>
              <a:custGeom>
                <a:avLst/>
                <a:gdLst>
                  <a:gd name="connsiteX0" fmla="*/ 3262408 w 3267075"/>
                  <a:gd name="connsiteY0" fmla="*/ 2456093 h 3609975"/>
                  <a:gd name="connsiteX1" fmla="*/ 3262408 w 3267075"/>
                  <a:gd name="connsiteY1" fmla="*/ 1160693 h 3609975"/>
                  <a:gd name="connsiteX2" fmla="*/ 3009519 w 3267075"/>
                  <a:gd name="connsiteY2" fmla="*/ 722638 h 3609975"/>
                  <a:gd name="connsiteX3" fmla="*/ 1887664 w 3267075"/>
                  <a:gd name="connsiteY3" fmla="*/ 74938 h 3609975"/>
                  <a:gd name="connsiteX4" fmla="*/ 1381887 w 3267075"/>
                  <a:gd name="connsiteY4" fmla="*/ 74938 h 3609975"/>
                  <a:gd name="connsiteX5" fmla="*/ 260033 w 3267075"/>
                  <a:gd name="connsiteY5" fmla="*/ 722638 h 3609975"/>
                  <a:gd name="connsiteX6" fmla="*/ 7144 w 3267075"/>
                  <a:gd name="connsiteY6" fmla="*/ 1160693 h 3609975"/>
                  <a:gd name="connsiteX7" fmla="*/ 7144 w 3267075"/>
                  <a:gd name="connsiteY7" fmla="*/ 2456093 h 3609975"/>
                  <a:gd name="connsiteX8" fmla="*/ 260033 w 3267075"/>
                  <a:gd name="connsiteY8" fmla="*/ 2894148 h 3609975"/>
                  <a:gd name="connsiteX9" fmla="*/ 1381887 w 3267075"/>
                  <a:gd name="connsiteY9" fmla="*/ 3541848 h 3609975"/>
                  <a:gd name="connsiteX10" fmla="*/ 1887664 w 3267075"/>
                  <a:gd name="connsiteY10" fmla="*/ 3541848 h 3609975"/>
                  <a:gd name="connsiteX11" fmla="*/ 3009519 w 3267075"/>
                  <a:gd name="connsiteY11" fmla="*/ 2894148 h 3609975"/>
                  <a:gd name="connsiteX12" fmla="*/ 3262408 w 3267075"/>
                  <a:gd name="connsiteY12" fmla="*/ 2456093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7075" h="3609975">
                    <a:moveTo>
                      <a:pt x="3262408" y="2456093"/>
                    </a:moveTo>
                    <a:lnTo>
                      <a:pt x="3262408" y="1160693"/>
                    </a:lnTo>
                    <a:cubicBezTo>
                      <a:pt x="3262408" y="980003"/>
                      <a:pt x="3166015" y="813030"/>
                      <a:pt x="3009519" y="722638"/>
                    </a:cubicBezTo>
                    <a:lnTo>
                      <a:pt x="1887664" y="74938"/>
                    </a:lnTo>
                    <a:cubicBezTo>
                      <a:pt x="1731169" y="-15454"/>
                      <a:pt x="1538383" y="-15454"/>
                      <a:pt x="1381887" y="74938"/>
                    </a:cubicBezTo>
                    <a:lnTo>
                      <a:pt x="260033" y="722638"/>
                    </a:lnTo>
                    <a:cubicBezTo>
                      <a:pt x="103537" y="813030"/>
                      <a:pt x="7144" y="980003"/>
                      <a:pt x="7144" y="1160693"/>
                    </a:cubicBezTo>
                    <a:lnTo>
                      <a:pt x="7144" y="2456093"/>
                    </a:lnTo>
                    <a:cubicBezTo>
                      <a:pt x="7144" y="2636782"/>
                      <a:pt x="103537" y="2803755"/>
                      <a:pt x="260033" y="2894148"/>
                    </a:cubicBezTo>
                    <a:lnTo>
                      <a:pt x="1381887" y="3541848"/>
                    </a:lnTo>
                    <a:cubicBezTo>
                      <a:pt x="1538383" y="3632240"/>
                      <a:pt x="1731169" y="3632240"/>
                      <a:pt x="1887664" y="3541848"/>
                    </a:cubicBezTo>
                    <a:lnTo>
                      <a:pt x="3009519" y="2894148"/>
                    </a:lnTo>
                    <a:cubicBezTo>
                      <a:pt x="3165920" y="2803755"/>
                      <a:pt x="3262408" y="2636782"/>
                      <a:pt x="3262408" y="2456093"/>
                    </a:cubicBezTo>
                    <a:close/>
                  </a:path>
                </a:pathLst>
              </a:custGeom>
              <a:gradFill>
                <a:gsLst>
                  <a:gs pos="0">
                    <a:srgbClr val="00FAEC"/>
                  </a:gs>
                  <a:gs pos="100000">
                    <a:srgbClr val="3F11D4"/>
                  </a:gs>
                </a:gsLst>
                <a:lin ang="5400000" scaled="0"/>
              </a:gradFill>
              <a:ln w="9525" cap="flat">
                <a:noFill/>
                <a:prstDash val="solid"/>
                <a:miter/>
              </a:ln>
            </p:spPr>
            <p:txBody>
              <a:bodyPr rtlCol="0" anchor="ctr"/>
              <a:lstStyle/>
              <a:p>
                <a:pPr algn="ctr" defTabSz="913746">
                  <a:defRPr/>
                </a:pPr>
                <a:endParaRPr lang="zh-CN" altLang="en-US" sz="1798">
                  <a:solidFill>
                    <a:srgbClr val="1D1D1A"/>
                  </a:solidFill>
                  <a:latin typeface="Huawei Sans" panose="020C0503030203020204"/>
                  <a:ea typeface="微软雅黑"/>
                  <a:cs typeface="Arial" panose="020B0604020202020204" pitchFamily="34" charset="0"/>
                </a:endParaRPr>
              </a:p>
            </p:txBody>
          </p:sp>
          <p:cxnSp>
            <p:nvCxnSpPr>
              <p:cNvPr id="22" name="直接连接符 21">
                <a:extLst>
                  <a:ext uri="{FF2B5EF4-FFF2-40B4-BE49-F238E27FC236}">
                    <a16:creationId xmlns:a16="http://schemas.microsoft.com/office/drawing/2014/main" id="{18C296D2-2FCD-4BC5-9C65-89F7761CF8F8}"/>
                  </a:ext>
                </a:extLst>
              </p:cNvPr>
              <p:cNvCxnSpPr>
                <a:cxnSpLocks/>
              </p:cNvCxnSpPr>
              <p:nvPr/>
            </p:nvCxnSpPr>
            <p:spPr>
              <a:xfrm>
                <a:off x="5587174" y="5506466"/>
                <a:ext cx="1" cy="689494"/>
              </a:xfrm>
              <a:prstGeom prst="line">
                <a:avLst/>
              </a:prstGeom>
              <a:ln w="12700">
                <a:gradFill>
                  <a:gsLst>
                    <a:gs pos="100000">
                      <a:srgbClr val="002060">
                        <a:alpha val="0"/>
                      </a:srgbClr>
                    </a:gs>
                    <a:gs pos="0">
                      <a:srgbClr val="002060"/>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23" name="组合 22">
                <a:extLst>
                  <a:ext uri="{FF2B5EF4-FFF2-40B4-BE49-F238E27FC236}">
                    <a16:creationId xmlns:a16="http://schemas.microsoft.com/office/drawing/2014/main" id="{384BB0CB-19CC-451B-9D72-18092D0C281B}"/>
                  </a:ext>
                </a:extLst>
              </p:cNvPr>
              <p:cNvGrpSpPr/>
              <p:nvPr/>
            </p:nvGrpSpPr>
            <p:grpSpPr>
              <a:xfrm>
                <a:off x="5541975" y="5488765"/>
                <a:ext cx="90397" cy="90397"/>
                <a:chOff x="3598883" y="2966324"/>
                <a:chExt cx="90467" cy="90467"/>
              </a:xfrm>
            </p:grpSpPr>
            <p:sp>
              <p:nvSpPr>
                <p:cNvPr id="43" name="椭圆 42">
                  <a:extLst>
                    <a:ext uri="{FF2B5EF4-FFF2-40B4-BE49-F238E27FC236}">
                      <a16:creationId xmlns:a16="http://schemas.microsoft.com/office/drawing/2014/main" id="{7D818BBE-02AE-4279-9130-451DEB864981}"/>
                    </a:ext>
                  </a:extLst>
                </p:cNvPr>
                <p:cNvSpPr/>
                <p:nvPr/>
              </p:nvSpPr>
              <p:spPr>
                <a:xfrm flipV="1">
                  <a:off x="3598883" y="2966324"/>
                  <a:ext cx="90467" cy="904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defTabSz="913746">
                    <a:defRPr/>
                  </a:pPr>
                  <a:endParaRPr lang="zh-CN" altLang="en-US" sz="1798">
                    <a:solidFill>
                      <a:srgbClr val="666666"/>
                    </a:solidFill>
                    <a:latin typeface="Huawei Sans" panose="020C0503030203020204"/>
                    <a:ea typeface="微软雅黑"/>
                    <a:cs typeface="Arial" panose="020B0604020202020204" pitchFamily="34" charset="0"/>
                  </a:endParaRPr>
                </a:p>
              </p:txBody>
            </p:sp>
            <p:sp>
              <p:nvSpPr>
                <p:cNvPr id="44" name="椭圆 43">
                  <a:extLst>
                    <a:ext uri="{FF2B5EF4-FFF2-40B4-BE49-F238E27FC236}">
                      <a16:creationId xmlns:a16="http://schemas.microsoft.com/office/drawing/2014/main" id="{5CBA20A6-9EF5-482D-A410-34F2E9C4A2DE}"/>
                    </a:ext>
                  </a:extLst>
                </p:cNvPr>
                <p:cNvSpPr/>
                <p:nvPr/>
              </p:nvSpPr>
              <p:spPr>
                <a:xfrm flipV="1">
                  <a:off x="3616598" y="2984039"/>
                  <a:ext cx="55037" cy="550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defTabSz="913746">
                    <a:defRPr/>
                  </a:pPr>
                  <a:endParaRPr lang="zh-CN" altLang="en-US" sz="1798">
                    <a:solidFill>
                      <a:srgbClr val="666666"/>
                    </a:solidFill>
                    <a:latin typeface="Huawei Sans" panose="020C0503030203020204"/>
                    <a:ea typeface="微软雅黑"/>
                    <a:cs typeface="Arial" panose="020B0604020202020204" pitchFamily="34" charset="0"/>
                  </a:endParaRPr>
                </a:p>
              </p:txBody>
            </p:sp>
          </p:grpSp>
          <p:sp>
            <p:nvSpPr>
              <p:cNvPr id="24" name="文本框 14">
                <a:extLst>
                  <a:ext uri="{FF2B5EF4-FFF2-40B4-BE49-F238E27FC236}">
                    <a16:creationId xmlns:a16="http://schemas.microsoft.com/office/drawing/2014/main" id="{528FA239-36E3-4F93-B94A-9F8D4931706C}"/>
                  </a:ext>
                </a:extLst>
              </p:cNvPr>
              <p:cNvSpPr txBox="1"/>
              <p:nvPr/>
            </p:nvSpPr>
            <p:spPr>
              <a:xfrm>
                <a:off x="4860351" y="6320027"/>
                <a:ext cx="1759683" cy="263218"/>
              </a:xfrm>
              <a:prstGeom prst="rect">
                <a:avLst/>
              </a:prstGeom>
              <a:noFill/>
            </p:spPr>
            <p:txBody>
              <a:bodyPr wrap="square" rtlCol="0">
                <a:spAutoFit/>
              </a:bodyPr>
              <a:lstStyle/>
              <a:p>
                <a:pPr algn="ctr" defTabSz="913746">
                  <a:defRPr/>
                </a:pPr>
                <a:r>
                  <a:rPr lang="en-US" altLang="zh-CN" sz="1398" b="1" dirty="0">
                    <a:solidFill>
                      <a:srgbClr val="666666"/>
                    </a:solidFill>
                    <a:latin typeface="Huawei Sans" panose="020C0503030203020204"/>
                    <a:ea typeface="Calibri" panose="020F0502020204030204" pitchFamily="34" charset="0"/>
                    <a:cs typeface="Arial" panose="020B0604020202020204" pitchFamily="34" charset="0"/>
                    <a:sym typeface="Huawei Sans" panose="020C0503030203020204" pitchFamily="34" charset="0"/>
                  </a:rPr>
                  <a:t>Oct - Nov. 2024</a:t>
                </a:r>
                <a:endParaRPr lang="zh-CN" altLang="en-US" sz="1398" b="1" dirty="0">
                  <a:solidFill>
                    <a:srgbClr val="666666"/>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endParaRPr>
              </a:p>
            </p:txBody>
          </p:sp>
          <p:sp>
            <p:nvSpPr>
              <p:cNvPr id="25" name="矩形 13">
                <a:extLst>
                  <a:ext uri="{FF2B5EF4-FFF2-40B4-BE49-F238E27FC236}">
                    <a16:creationId xmlns:a16="http://schemas.microsoft.com/office/drawing/2014/main" id="{A4E5BDD3-615E-43C2-B986-C60B60D33610}"/>
                  </a:ext>
                </a:extLst>
              </p:cNvPr>
              <p:cNvSpPr/>
              <p:nvPr/>
            </p:nvSpPr>
            <p:spPr>
              <a:xfrm>
                <a:off x="4250914" y="6062381"/>
                <a:ext cx="2196494" cy="289842"/>
              </a:xfrm>
              <a:prstGeom prst="rect">
                <a:avLst/>
              </a:prstGeom>
            </p:spPr>
            <p:txBody>
              <a:bodyPr wrap="square">
                <a:spAutoFit/>
              </a:bodyPr>
              <a:lstStyle/>
              <a:p>
                <a:pPr algn="ctr" defTabSz="913746">
                  <a:defRPr/>
                </a:pPr>
                <a:r>
                  <a:rPr lang="en-US" altLang="zh-CN" sz="1600" b="1" dirty="0">
                    <a:latin typeface="Huawei Sans" panose="020C0503030203020204"/>
                    <a:ea typeface="Calibri" panose="020F0502020204030204" pitchFamily="34" charset="0"/>
                    <a:cs typeface="Arial" panose="020B0604020202020204" pitchFamily="34" charset="0"/>
                    <a:sym typeface="Huawei Sans" panose="020C0503030203020204" pitchFamily="34" charset="0"/>
                  </a:rPr>
                  <a:t>National Competition </a:t>
                </a:r>
                <a:endParaRPr lang="zh-CN" altLang="en-US" sz="1600" b="1" dirty="0">
                  <a:latin typeface="Huawei Sans" panose="020C0503030203020204"/>
                  <a:ea typeface="微软雅黑"/>
                  <a:cs typeface="Arial" panose="020B0604020202020204" pitchFamily="34" charset="0"/>
                  <a:sym typeface="Huawei Sans" panose="020C0503030203020204" pitchFamily="34" charset="0"/>
                </a:endParaRPr>
              </a:p>
            </p:txBody>
          </p:sp>
          <p:sp>
            <p:nvSpPr>
              <p:cNvPr id="26" name="图形 48">
                <a:extLst>
                  <a:ext uri="{FF2B5EF4-FFF2-40B4-BE49-F238E27FC236}">
                    <a16:creationId xmlns:a16="http://schemas.microsoft.com/office/drawing/2014/main" id="{C2819E9D-8C42-47F6-9E38-59CE8921C165}"/>
                  </a:ext>
                </a:extLst>
              </p:cNvPr>
              <p:cNvSpPr/>
              <p:nvPr/>
            </p:nvSpPr>
            <p:spPr>
              <a:xfrm rot="10800000">
                <a:off x="5272138" y="4711323"/>
                <a:ext cx="630073" cy="696203"/>
              </a:xfrm>
              <a:custGeom>
                <a:avLst/>
                <a:gdLst>
                  <a:gd name="connsiteX0" fmla="*/ 3262408 w 3267075"/>
                  <a:gd name="connsiteY0" fmla="*/ 2456093 h 3609975"/>
                  <a:gd name="connsiteX1" fmla="*/ 3262408 w 3267075"/>
                  <a:gd name="connsiteY1" fmla="*/ 1160693 h 3609975"/>
                  <a:gd name="connsiteX2" fmla="*/ 3009519 w 3267075"/>
                  <a:gd name="connsiteY2" fmla="*/ 722638 h 3609975"/>
                  <a:gd name="connsiteX3" fmla="*/ 1887664 w 3267075"/>
                  <a:gd name="connsiteY3" fmla="*/ 74938 h 3609975"/>
                  <a:gd name="connsiteX4" fmla="*/ 1381887 w 3267075"/>
                  <a:gd name="connsiteY4" fmla="*/ 74938 h 3609975"/>
                  <a:gd name="connsiteX5" fmla="*/ 260033 w 3267075"/>
                  <a:gd name="connsiteY5" fmla="*/ 722638 h 3609975"/>
                  <a:gd name="connsiteX6" fmla="*/ 7144 w 3267075"/>
                  <a:gd name="connsiteY6" fmla="*/ 1160693 h 3609975"/>
                  <a:gd name="connsiteX7" fmla="*/ 7144 w 3267075"/>
                  <a:gd name="connsiteY7" fmla="*/ 2456093 h 3609975"/>
                  <a:gd name="connsiteX8" fmla="*/ 260033 w 3267075"/>
                  <a:gd name="connsiteY8" fmla="*/ 2894148 h 3609975"/>
                  <a:gd name="connsiteX9" fmla="*/ 1381887 w 3267075"/>
                  <a:gd name="connsiteY9" fmla="*/ 3541848 h 3609975"/>
                  <a:gd name="connsiteX10" fmla="*/ 1887664 w 3267075"/>
                  <a:gd name="connsiteY10" fmla="*/ 3541848 h 3609975"/>
                  <a:gd name="connsiteX11" fmla="*/ 3009519 w 3267075"/>
                  <a:gd name="connsiteY11" fmla="*/ 2894148 h 3609975"/>
                  <a:gd name="connsiteX12" fmla="*/ 3262408 w 3267075"/>
                  <a:gd name="connsiteY12" fmla="*/ 2456093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7075" h="3609975">
                    <a:moveTo>
                      <a:pt x="3262408" y="2456093"/>
                    </a:moveTo>
                    <a:lnTo>
                      <a:pt x="3262408" y="1160693"/>
                    </a:lnTo>
                    <a:cubicBezTo>
                      <a:pt x="3262408" y="980003"/>
                      <a:pt x="3166015" y="813030"/>
                      <a:pt x="3009519" y="722638"/>
                    </a:cubicBezTo>
                    <a:lnTo>
                      <a:pt x="1887664" y="74938"/>
                    </a:lnTo>
                    <a:cubicBezTo>
                      <a:pt x="1731169" y="-15454"/>
                      <a:pt x="1538383" y="-15454"/>
                      <a:pt x="1381887" y="74938"/>
                    </a:cubicBezTo>
                    <a:lnTo>
                      <a:pt x="260033" y="722638"/>
                    </a:lnTo>
                    <a:cubicBezTo>
                      <a:pt x="103537" y="813030"/>
                      <a:pt x="7144" y="980003"/>
                      <a:pt x="7144" y="1160693"/>
                    </a:cubicBezTo>
                    <a:lnTo>
                      <a:pt x="7144" y="2456093"/>
                    </a:lnTo>
                    <a:cubicBezTo>
                      <a:pt x="7144" y="2636782"/>
                      <a:pt x="103537" y="2803755"/>
                      <a:pt x="260033" y="2894148"/>
                    </a:cubicBezTo>
                    <a:lnTo>
                      <a:pt x="1381887" y="3541848"/>
                    </a:lnTo>
                    <a:cubicBezTo>
                      <a:pt x="1538383" y="3632240"/>
                      <a:pt x="1731169" y="3632240"/>
                      <a:pt x="1887664" y="3541848"/>
                    </a:cubicBezTo>
                    <a:lnTo>
                      <a:pt x="3009519" y="2894148"/>
                    </a:lnTo>
                    <a:cubicBezTo>
                      <a:pt x="3165920" y="2803755"/>
                      <a:pt x="3262408" y="2636782"/>
                      <a:pt x="3262408" y="2456093"/>
                    </a:cubicBezTo>
                    <a:close/>
                  </a:path>
                </a:pathLst>
              </a:custGeom>
              <a:gradFill>
                <a:gsLst>
                  <a:gs pos="0">
                    <a:srgbClr val="00FAEC"/>
                  </a:gs>
                  <a:gs pos="100000">
                    <a:srgbClr val="3F11D4"/>
                  </a:gs>
                </a:gsLst>
                <a:lin ang="5400000" scaled="0"/>
              </a:gradFill>
              <a:ln w="9525" cap="flat">
                <a:noFill/>
                <a:prstDash val="solid"/>
                <a:miter/>
              </a:ln>
            </p:spPr>
            <p:txBody>
              <a:bodyPr rtlCol="0" anchor="ctr"/>
              <a:lstStyle/>
              <a:p>
                <a:pPr algn="ctr" defTabSz="913746">
                  <a:defRPr/>
                </a:pPr>
                <a:endParaRPr lang="zh-CN" altLang="en-US" sz="1798">
                  <a:solidFill>
                    <a:srgbClr val="1D1D1A"/>
                  </a:solidFill>
                  <a:latin typeface="Huawei Sans" panose="020C0503030203020204"/>
                  <a:ea typeface="微软雅黑"/>
                  <a:cs typeface="Arial" panose="020B0604020202020204" pitchFamily="34" charset="0"/>
                </a:endParaRPr>
              </a:p>
            </p:txBody>
          </p:sp>
          <p:cxnSp>
            <p:nvCxnSpPr>
              <p:cNvPr id="27" name="直接连接符 26">
                <a:extLst>
                  <a:ext uri="{FF2B5EF4-FFF2-40B4-BE49-F238E27FC236}">
                    <a16:creationId xmlns:a16="http://schemas.microsoft.com/office/drawing/2014/main" id="{0D6364B0-C1B0-41DF-9F10-917D2123707D}"/>
                  </a:ext>
                </a:extLst>
              </p:cNvPr>
              <p:cNvCxnSpPr>
                <a:cxnSpLocks/>
                <a:endCxn id="42" idx="4"/>
              </p:cNvCxnSpPr>
              <p:nvPr/>
            </p:nvCxnSpPr>
            <p:spPr>
              <a:xfrm>
                <a:off x="7645259" y="4816973"/>
                <a:ext cx="1" cy="689494"/>
              </a:xfrm>
              <a:prstGeom prst="line">
                <a:avLst/>
              </a:prstGeom>
              <a:ln w="12700">
                <a:gradFill>
                  <a:gsLst>
                    <a:gs pos="0">
                      <a:srgbClr val="002060">
                        <a:alpha val="0"/>
                      </a:srgbClr>
                    </a:gs>
                    <a:gs pos="100000">
                      <a:srgbClr val="002060"/>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文本框 14">
                <a:extLst>
                  <a:ext uri="{FF2B5EF4-FFF2-40B4-BE49-F238E27FC236}">
                    <a16:creationId xmlns:a16="http://schemas.microsoft.com/office/drawing/2014/main" id="{59E24036-9332-4630-9EFD-4F055782B250}"/>
                  </a:ext>
                </a:extLst>
              </p:cNvPr>
              <p:cNvSpPr txBox="1"/>
              <p:nvPr/>
            </p:nvSpPr>
            <p:spPr>
              <a:xfrm>
                <a:off x="7499909" y="4756677"/>
                <a:ext cx="1318072" cy="263218"/>
              </a:xfrm>
              <a:prstGeom prst="rect">
                <a:avLst/>
              </a:prstGeom>
              <a:noFill/>
            </p:spPr>
            <p:txBody>
              <a:bodyPr wrap="square" rtlCol="0">
                <a:spAutoFit/>
              </a:bodyPr>
              <a:lstStyle/>
              <a:p>
                <a:pPr algn="ctr" defTabSz="913746">
                  <a:defRPr/>
                </a:pPr>
                <a:r>
                  <a:rPr lang="en-US" altLang="zh-CN" sz="1398" b="1" dirty="0">
                    <a:solidFill>
                      <a:srgbClr val="666666"/>
                    </a:solidFill>
                    <a:latin typeface="Huawei Sans" panose="020C0503030203020204"/>
                    <a:ea typeface="Calibri" panose="020F0502020204030204" pitchFamily="34" charset="0"/>
                    <a:cs typeface="Arial" panose="020B0604020202020204" pitchFamily="34" charset="0"/>
                    <a:sym typeface="Huawei Sans" panose="020C0503030203020204" pitchFamily="34" charset="0"/>
                  </a:rPr>
                  <a:t>Dec.</a:t>
                </a:r>
                <a:r>
                  <a:rPr lang="zh-CN" altLang="en-US" sz="1398" b="1" dirty="0">
                    <a:solidFill>
                      <a:srgbClr val="666666"/>
                    </a:solidFill>
                    <a:latin typeface="Huawei Sans" panose="020C0503030203020204"/>
                    <a:ea typeface="Calibri" panose="020F0502020204030204" pitchFamily="34" charset="0"/>
                    <a:cs typeface="Arial" panose="020B0604020202020204" pitchFamily="34" charset="0"/>
                    <a:sym typeface="Huawei Sans" panose="020C0503030203020204" pitchFamily="34" charset="0"/>
                  </a:rPr>
                  <a:t> </a:t>
                </a:r>
                <a:r>
                  <a:rPr lang="en-US" altLang="zh-CN" sz="1398" b="1" dirty="0">
                    <a:solidFill>
                      <a:srgbClr val="666666"/>
                    </a:solidFill>
                    <a:latin typeface="Huawei Sans" panose="020C0503030203020204"/>
                    <a:ea typeface="Calibri" panose="020F0502020204030204" pitchFamily="34" charset="0"/>
                    <a:cs typeface="Arial" panose="020B0604020202020204" pitchFamily="34" charset="0"/>
                    <a:sym typeface="Huawei Sans" panose="020C0503030203020204" pitchFamily="34" charset="0"/>
                  </a:rPr>
                  <a:t>2024</a:t>
                </a:r>
                <a:endParaRPr lang="zh-CN" altLang="en-US" sz="1398" b="1" dirty="0">
                  <a:solidFill>
                    <a:srgbClr val="666666"/>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endParaRPr>
              </a:p>
            </p:txBody>
          </p:sp>
          <p:sp>
            <p:nvSpPr>
              <p:cNvPr id="29" name="矩形 13">
                <a:extLst>
                  <a:ext uri="{FF2B5EF4-FFF2-40B4-BE49-F238E27FC236}">
                    <a16:creationId xmlns:a16="http://schemas.microsoft.com/office/drawing/2014/main" id="{710D6F17-8613-4D7F-BB46-16116FBFD212}"/>
                  </a:ext>
                </a:extLst>
              </p:cNvPr>
              <p:cNvSpPr/>
              <p:nvPr/>
            </p:nvSpPr>
            <p:spPr>
              <a:xfrm>
                <a:off x="6832151" y="4543898"/>
                <a:ext cx="2240350" cy="289842"/>
              </a:xfrm>
              <a:prstGeom prst="rect">
                <a:avLst/>
              </a:prstGeom>
            </p:spPr>
            <p:txBody>
              <a:bodyPr wrap="square">
                <a:spAutoFit/>
              </a:bodyPr>
              <a:lstStyle/>
              <a:p>
                <a:pPr algn="ctr" defTabSz="913746">
                  <a:defRPr/>
                </a:pPr>
                <a:r>
                  <a:rPr lang="en-US" altLang="zh-CN" sz="1600" b="1" dirty="0">
                    <a:latin typeface="Huawei Sans" panose="020C0503030203020204"/>
                    <a:ea typeface="Calibri" panose="020F0502020204030204" pitchFamily="34" charset="0"/>
                    <a:cs typeface="Arial" panose="020B0604020202020204" pitchFamily="34" charset="0"/>
                    <a:sym typeface="Huawei Sans" panose="020C0503030203020204" pitchFamily="34" charset="0"/>
                  </a:rPr>
                  <a:t>Regional Final</a:t>
                </a:r>
                <a:endParaRPr lang="zh-CN" altLang="en-US" sz="1600" b="1" dirty="0">
                  <a:latin typeface="Huawei Sans" panose="020C0503030203020204"/>
                  <a:ea typeface="微软雅黑"/>
                  <a:cs typeface="Arial" panose="020B0604020202020204" pitchFamily="34" charset="0"/>
                  <a:sym typeface="Huawei Sans" panose="020C0503030203020204" pitchFamily="34" charset="0"/>
                </a:endParaRPr>
              </a:p>
            </p:txBody>
          </p:sp>
          <p:grpSp>
            <p:nvGrpSpPr>
              <p:cNvPr id="30" name="组合 29">
                <a:extLst>
                  <a:ext uri="{FF2B5EF4-FFF2-40B4-BE49-F238E27FC236}">
                    <a16:creationId xmlns:a16="http://schemas.microsoft.com/office/drawing/2014/main" id="{B2353AFB-F840-4C94-A1D0-C55D61823E60}"/>
                  </a:ext>
                </a:extLst>
              </p:cNvPr>
              <p:cNvGrpSpPr/>
              <p:nvPr/>
            </p:nvGrpSpPr>
            <p:grpSpPr>
              <a:xfrm>
                <a:off x="7600061" y="5488765"/>
                <a:ext cx="90397" cy="90397"/>
                <a:chOff x="3598883" y="2966324"/>
                <a:chExt cx="90467" cy="90467"/>
              </a:xfrm>
            </p:grpSpPr>
            <p:sp>
              <p:nvSpPr>
                <p:cNvPr id="41" name="椭圆 40">
                  <a:extLst>
                    <a:ext uri="{FF2B5EF4-FFF2-40B4-BE49-F238E27FC236}">
                      <a16:creationId xmlns:a16="http://schemas.microsoft.com/office/drawing/2014/main" id="{0ABF0CA2-AD7F-4AF0-AA6C-A07E837A325A}"/>
                    </a:ext>
                  </a:extLst>
                </p:cNvPr>
                <p:cNvSpPr/>
                <p:nvPr/>
              </p:nvSpPr>
              <p:spPr>
                <a:xfrm flipV="1">
                  <a:off x="3598883" y="2966324"/>
                  <a:ext cx="90467" cy="904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defTabSz="913746">
                    <a:defRPr/>
                  </a:pPr>
                  <a:endParaRPr lang="zh-CN" altLang="en-US" sz="1798">
                    <a:solidFill>
                      <a:srgbClr val="666666"/>
                    </a:solidFill>
                    <a:latin typeface="Huawei Sans" panose="020C0503030203020204"/>
                    <a:ea typeface="微软雅黑"/>
                    <a:cs typeface="Arial" panose="020B0604020202020204" pitchFamily="34" charset="0"/>
                  </a:endParaRPr>
                </a:p>
              </p:txBody>
            </p:sp>
            <p:sp>
              <p:nvSpPr>
                <p:cNvPr id="42" name="椭圆 41">
                  <a:extLst>
                    <a:ext uri="{FF2B5EF4-FFF2-40B4-BE49-F238E27FC236}">
                      <a16:creationId xmlns:a16="http://schemas.microsoft.com/office/drawing/2014/main" id="{C82C27C6-D360-4CB4-AB9C-68587AF52DCF}"/>
                    </a:ext>
                  </a:extLst>
                </p:cNvPr>
                <p:cNvSpPr/>
                <p:nvPr/>
              </p:nvSpPr>
              <p:spPr>
                <a:xfrm flipV="1">
                  <a:off x="3616598" y="2984039"/>
                  <a:ext cx="55037" cy="550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defTabSz="913746">
                    <a:defRPr/>
                  </a:pPr>
                  <a:endParaRPr lang="zh-CN" altLang="en-US" sz="1798">
                    <a:solidFill>
                      <a:srgbClr val="666666"/>
                    </a:solidFill>
                    <a:latin typeface="Huawei Sans" panose="020C0503030203020204"/>
                    <a:ea typeface="微软雅黑"/>
                    <a:cs typeface="Arial" panose="020B0604020202020204" pitchFamily="34" charset="0"/>
                  </a:endParaRPr>
                </a:p>
              </p:txBody>
            </p:sp>
          </p:grpSp>
          <p:sp>
            <p:nvSpPr>
              <p:cNvPr id="31" name="图形 48">
                <a:extLst>
                  <a:ext uri="{FF2B5EF4-FFF2-40B4-BE49-F238E27FC236}">
                    <a16:creationId xmlns:a16="http://schemas.microsoft.com/office/drawing/2014/main" id="{423D455D-F936-44AB-A43A-93F09D642E08}"/>
                  </a:ext>
                </a:extLst>
              </p:cNvPr>
              <p:cNvSpPr/>
              <p:nvPr/>
            </p:nvSpPr>
            <p:spPr>
              <a:xfrm>
                <a:off x="7330223" y="5672610"/>
                <a:ext cx="630073" cy="696203"/>
              </a:xfrm>
              <a:custGeom>
                <a:avLst/>
                <a:gdLst>
                  <a:gd name="connsiteX0" fmla="*/ 3262408 w 3267075"/>
                  <a:gd name="connsiteY0" fmla="*/ 2456093 h 3609975"/>
                  <a:gd name="connsiteX1" fmla="*/ 3262408 w 3267075"/>
                  <a:gd name="connsiteY1" fmla="*/ 1160693 h 3609975"/>
                  <a:gd name="connsiteX2" fmla="*/ 3009519 w 3267075"/>
                  <a:gd name="connsiteY2" fmla="*/ 722638 h 3609975"/>
                  <a:gd name="connsiteX3" fmla="*/ 1887664 w 3267075"/>
                  <a:gd name="connsiteY3" fmla="*/ 74938 h 3609975"/>
                  <a:gd name="connsiteX4" fmla="*/ 1381887 w 3267075"/>
                  <a:gd name="connsiteY4" fmla="*/ 74938 h 3609975"/>
                  <a:gd name="connsiteX5" fmla="*/ 260033 w 3267075"/>
                  <a:gd name="connsiteY5" fmla="*/ 722638 h 3609975"/>
                  <a:gd name="connsiteX6" fmla="*/ 7144 w 3267075"/>
                  <a:gd name="connsiteY6" fmla="*/ 1160693 h 3609975"/>
                  <a:gd name="connsiteX7" fmla="*/ 7144 w 3267075"/>
                  <a:gd name="connsiteY7" fmla="*/ 2456093 h 3609975"/>
                  <a:gd name="connsiteX8" fmla="*/ 260033 w 3267075"/>
                  <a:gd name="connsiteY8" fmla="*/ 2894148 h 3609975"/>
                  <a:gd name="connsiteX9" fmla="*/ 1381887 w 3267075"/>
                  <a:gd name="connsiteY9" fmla="*/ 3541848 h 3609975"/>
                  <a:gd name="connsiteX10" fmla="*/ 1887664 w 3267075"/>
                  <a:gd name="connsiteY10" fmla="*/ 3541848 h 3609975"/>
                  <a:gd name="connsiteX11" fmla="*/ 3009519 w 3267075"/>
                  <a:gd name="connsiteY11" fmla="*/ 2894148 h 3609975"/>
                  <a:gd name="connsiteX12" fmla="*/ 3262408 w 3267075"/>
                  <a:gd name="connsiteY12" fmla="*/ 2456093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7075" h="3609975">
                    <a:moveTo>
                      <a:pt x="3262408" y="2456093"/>
                    </a:moveTo>
                    <a:lnTo>
                      <a:pt x="3262408" y="1160693"/>
                    </a:lnTo>
                    <a:cubicBezTo>
                      <a:pt x="3262408" y="980003"/>
                      <a:pt x="3166015" y="813030"/>
                      <a:pt x="3009519" y="722638"/>
                    </a:cubicBezTo>
                    <a:lnTo>
                      <a:pt x="1887664" y="74938"/>
                    </a:lnTo>
                    <a:cubicBezTo>
                      <a:pt x="1731169" y="-15454"/>
                      <a:pt x="1538383" y="-15454"/>
                      <a:pt x="1381887" y="74938"/>
                    </a:cubicBezTo>
                    <a:lnTo>
                      <a:pt x="260033" y="722638"/>
                    </a:lnTo>
                    <a:cubicBezTo>
                      <a:pt x="103537" y="813030"/>
                      <a:pt x="7144" y="980003"/>
                      <a:pt x="7144" y="1160693"/>
                    </a:cubicBezTo>
                    <a:lnTo>
                      <a:pt x="7144" y="2456093"/>
                    </a:lnTo>
                    <a:cubicBezTo>
                      <a:pt x="7144" y="2636782"/>
                      <a:pt x="103537" y="2803755"/>
                      <a:pt x="260033" y="2894148"/>
                    </a:cubicBezTo>
                    <a:lnTo>
                      <a:pt x="1381887" y="3541848"/>
                    </a:lnTo>
                    <a:cubicBezTo>
                      <a:pt x="1538383" y="3632240"/>
                      <a:pt x="1731169" y="3632240"/>
                      <a:pt x="1887664" y="3541848"/>
                    </a:cubicBezTo>
                    <a:lnTo>
                      <a:pt x="3009519" y="2894148"/>
                    </a:lnTo>
                    <a:cubicBezTo>
                      <a:pt x="3165920" y="2803755"/>
                      <a:pt x="3262408" y="2636782"/>
                      <a:pt x="3262408" y="2456093"/>
                    </a:cubicBezTo>
                    <a:close/>
                  </a:path>
                </a:pathLst>
              </a:custGeom>
              <a:gradFill>
                <a:gsLst>
                  <a:gs pos="0">
                    <a:srgbClr val="00FAEC"/>
                  </a:gs>
                  <a:gs pos="100000">
                    <a:srgbClr val="3F11D4"/>
                  </a:gs>
                </a:gsLst>
                <a:lin ang="5400000" scaled="0"/>
              </a:gradFill>
              <a:ln w="9525" cap="flat">
                <a:noFill/>
                <a:prstDash val="solid"/>
                <a:miter/>
              </a:ln>
            </p:spPr>
            <p:txBody>
              <a:bodyPr rtlCol="0" anchor="ctr"/>
              <a:lstStyle/>
              <a:p>
                <a:pPr algn="ctr" defTabSz="913746">
                  <a:defRPr/>
                </a:pPr>
                <a:endParaRPr lang="zh-CN" altLang="en-US" sz="1798">
                  <a:solidFill>
                    <a:srgbClr val="1D1D1A"/>
                  </a:solidFill>
                  <a:latin typeface="Huawei Sans" panose="020C0503030203020204"/>
                  <a:ea typeface="微软雅黑"/>
                  <a:cs typeface="Arial" panose="020B0604020202020204" pitchFamily="34" charset="0"/>
                </a:endParaRPr>
              </a:p>
            </p:txBody>
          </p:sp>
          <p:sp>
            <p:nvSpPr>
              <p:cNvPr id="32" name="图形 75">
                <a:extLst>
                  <a:ext uri="{FF2B5EF4-FFF2-40B4-BE49-F238E27FC236}">
                    <a16:creationId xmlns:a16="http://schemas.microsoft.com/office/drawing/2014/main" id="{F78DF244-E88E-4E23-9F22-5FCAF4531CEB}"/>
                  </a:ext>
                </a:extLst>
              </p:cNvPr>
              <p:cNvSpPr/>
              <p:nvPr/>
            </p:nvSpPr>
            <p:spPr>
              <a:xfrm flipV="1">
                <a:off x="5423751" y="4898518"/>
                <a:ext cx="326845" cy="326845"/>
              </a:xfrm>
              <a:custGeom>
                <a:avLst/>
                <a:gdLst>
                  <a:gd name="connsiteX0" fmla="*/ 833710 w 1666875"/>
                  <a:gd name="connsiteY0" fmla="*/ 119335 h 1666875"/>
                  <a:gd name="connsiteX1" fmla="*/ 985515 w 1666875"/>
                  <a:gd name="connsiteY1" fmla="*/ 135706 h 1666875"/>
                  <a:gd name="connsiteX2" fmla="*/ 985515 w 1666875"/>
                  <a:gd name="connsiteY2" fmla="*/ 205655 h 1666875"/>
                  <a:gd name="connsiteX3" fmla="*/ 923007 w 1666875"/>
                  <a:gd name="connsiteY3" fmla="*/ 268163 h 1666875"/>
                  <a:gd name="connsiteX4" fmla="*/ 628327 w 1666875"/>
                  <a:gd name="connsiteY4" fmla="*/ 268163 h 1666875"/>
                  <a:gd name="connsiteX5" fmla="*/ 628327 w 1666875"/>
                  <a:gd name="connsiteY5" fmla="*/ 536054 h 1666875"/>
                  <a:gd name="connsiteX6" fmla="*/ 345554 w 1666875"/>
                  <a:gd name="connsiteY6" fmla="*/ 536054 h 1666875"/>
                  <a:gd name="connsiteX7" fmla="*/ 345554 w 1666875"/>
                  <a:gd name="connsiteY7" fmla="*/ 714648 h 1666875"/>
                  <a:gd name="connsiteX8" fmla="*/ 226491 w 1666875"/>
                  <a:gd name="connsiteY8" fmla="*/ 595585 h 1666875"/>
                  <a:gd name="connsiteX9" fmla="*/ 178866 w 1666875"/>
                  <a:gd name="connsiteY9" fmla="*/ 547960 h 1666875"/>
                  <a:gd name="connsiteX10" fmla="*/ 833710 w 1666875"/>
                  <a:gd name="connsiteY10" fmla="*/ 119335 h 1666875"/>
                  <a:gd name="connsiteX11" fmla="*/ 985515 w 1666875"/>
                  <a:gd name="connsiteY11" fmla="*/ 952773 h 1666875"/>
                  <a:gd name="connsiteX12" fmla="*/ 985515 w 1666875"/>
                  <a:gd name="connsiteY12" fmla="*/ 1309960 h 1666875"/>
                  <a:gd name="connsiteX13" fmla="*/ 1193874 w 1666875"/>
                  <a:gd name="connsiteY13" fmla="*/ 1309960 h 1666875"/>
                  <a:gd name="connsiteX14" fmla="*/ 1250429 w 1666875"/>
                  <a:gd name="connsiteY14" fmla="*/ 1350144 h 1666875"/>
                  <a:gd name="connsiteX15" fmla="*/ 1266800 w 1666875"/>
                  <a:gd name="connsiteY15" fmla="*/ 1402233 h 1666875"/>
                  <a:gd name="connsiteX16" fmla="*/ 867941 w 1666875"/>
                  <a:gd name="connsiteY16" fmla="*/ 1546597 h 1666875"/>
                  <a:gd name="connsiteX17" fmla="*/ 867941 w 1666875"/>
                  <a:gd name="connsiteY17" fmla="*/ 1253405 h 1666875"/>
                  <a:gd name="connsiteX18" fmla="*/ 748878 w 1666875"/>
                  <a:gd name="connsiteY18" fmla="*/ 1253405 h 1666875"/>
                  <a:gd name="connsiteX19" fmla="*/ 689347 w 1666875"/>
                  <a:gd name="connsiteY19" fmla="*/ 1193874 h 1666875"/>
                  <a:gd name="connsiteX20" fmla="*/ 689347 w 1666875"/>
                  <a:gd name="connsiteY20" fmla="*/ 1056952 h 1666875"/>
                  <a:gd name="connsiteX21" fmla="*/ 655116 w 1666875"/>
                  <a:gd name="connsiteY21" fmla="*/ 1022722 h 1666875"/>
                  <a:gd name="connsiteX22" fmla="*/ 583679 w 1666875"/>
                  <a:gd name="connsiteY22" fmla="*/ 952773 h 1666875"/>
                  <a:gd name="connsiteX23" fmla="*/ 985515 w 1666875"/>
                  <a:gd name="connsiteY23" fmla="*/ 952773 h 1666875"/>
                  <a:gd name="connsiteX24" fmla="*/ 833710 w 1666875"/>
                  <a:gd name="connsiteY24" fmla="*/ 273 h 1666875"/>
                  <a:gd name="connsiteX25" fmla="*/ 273 w 1666875"/>
                  <a:gd name="connsiteY25" fmla="*/ 833710 h 1666875"/>
                  <a:gd name="connsiteX26" fmla="*/ 833710 w 1666875"/>
                  <a:gd name="connsiteY26" fmla="*/ 1667148 h 1666875"/>
                  <a:gd name="connsiteX27" fmla="*/ 1667148 w 1666875"/>
                  <a:gd name="connsiteY27" fmla="*/ 833710 h 1666875"/>
                  <a:gd name="connsiteX28" fmla="*/ 833710 w 1666875"/>
                  <a:gd name="connsiteY28" fmla="*/ 273 h 1666875"/>
                  <a:gd name="connsiteX29" fmla="*/ 464616 w 1666875"/>
                  <a:gd name="connsiteY29" fmla="*/ 833710 h 1666875"/>
                  <a:gd name="connsiteX30" fmla="*/ 464616 w 1666875"/>
                  <a:gd name="connsiteY30" fmla="*/ 655116 h 1666875"/>
                  <a:gd name="connsiteX31" fmla="*/ 656605 w 1666875"/>
                  <a:gd name="connsiteY31" fmla="*/ 655116 h 1666875"/>
                  <a:gd name="connsiteX32" fmla="*/ 747390 w 1666875"/>
                  <a:gd name="connsiteY32" fmla="*/ 564331 h 1666875"/>
                  <a:gd name="connsiteX33" fmla="*/ 747390 w 1666875"/>
                  <a:gd name="connsiteY33" fmla="*/ 387226 h 1666875"/>
                  <a:gd name="connsiteX34" fmla="*/ 923007 w 1666875"/>
                  <a:gd name="connsiteY34" fmla="*/ 387226 h 1666875"/>
                  <a:gd name="connsiteX35" fmla="*/ 1104577 w 1666875"/>
                  <a:gd name="connsiteY35" fmla="*/ 205655 h 1666875"/>
                  <a:gd name="connsiteX36" fmla="*/ 1104577 w 1666875"/>
                  <a:gd name="connsiteY36" fmla="*/ 171425 h 1666875"/>
                  <a:gd name="connsiteX37" fmla="*/ 1551062 w 1666875"/>
                  <a:gd name="connsiteY37" fmla="*/ 833710 h 1666875"/>
                  <a:gd name="connsiteX38" fmla="*/ 1363538 w 1666875"/>
                  <a:gd name="connsiteY38" fmla="*/ 1315913 h 1666875"/>
                  <a:gd name="connsiteX39" fmla="*/ 1193874 w 1666875"/>
                  <a:gd name="connsiteY39" fmla="*/ 1190898 h 1666875"/>
                  <a:gd name="connsiteX40" fmla="*/ 1104577 w 1666875"/>
                  <a:gd name="connsiteY40" fmla="*/ 1190898 h 1666875"/>
                  <a:gd name="connsiteX41" fmla="*/ 1104577 w 1666875"/>
                  <a:gd name="connsiteY41" fmla="*/ 924495 h 1666875"/>
                  <a:gd name="connsiteX42" fmla="*/ 1013792 w 1666875"/>
                  <a:gd name="connsiteY42" fmla="*/ 833710 h 1666875"/>
                  <a:gd name="connsiteX43" fmla="*/ 464616 w 1666875"/>
                  <a:gd name="connsiteY43" fmla="*/ 833710 h 1666875"/>
                  <a:gd name="connsiteX44" fmla="*/ 747390 w 1666875"/>
                  <a:gd name="connsiteY44" fmla="*/ 1546597 h 1666875"/>
                  <a:gd name="connsiteX45" fmla="*/ 122312 w 1666875"/>
                  <a:gd name="connsiteY45" fmla="*/ 838175 h 1666875"/>
                  <a:gd name="connsiteX46" fmla="*/ 141659 w 1666875"/>
                  <a:gd name="connsiteY46" fmla="*/ 678929 h 1666875"/>
                  <a:gd name="connsiteX47" fmla="*/ 568796 w 1666875"/>
                  <a:gd name="connsiteY47" fmla="*/ 1106066 h 1666875"/>
                  <a:gd name="connsiteX48" fmla="*/ 568796 w 1666875"/>
                  <a:gd name="connsiteY48" fmla="*/ 1195362 h 1666875"/>
                  <a:gd name="connsiteX49" fmla="*/ 747390 w 1666875"/>
                  <a:gd name="connsiteY49" fmla="*/ 1373956 h 1666875"/>
                  <a:gd name="connsiteX50" fmla="*/ 747390 w 1666875"/>
                  <a:gd name="connsiteY50" fmla="*/ 1546597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66875" h="1666875">
                    <a:moveTo>
                      <a:pt x="833710" y="119335"/>
                    </a:moveTo>
                    <a:cubicBezTo>
                      <a:pt x="885800" y="119335"/>
                      <a:pt x="936401" y="125288"/>
                      <a:pt x="985515" y="135706"/>
                    </a:cubicBezTo>
                    <a:lnTo>
                      <a:pt x="985515" y="205655"/>
                    </a:lnTo>
                    <a:cubicBezTo>
                      <a:pt x="985515" y="239886"/>
                      <a:pt x="957237" y="268163"/>
                      <a:pt x="923007" y="268163"/>
                    </a:cubicBezTo>
                    <a:lnTo>
                      <a:pt x="628327" y="268163"/>
                    </a:lnTo>
                    <a:lnTo>
                      <a:pt x="628327" y="536054"/>
                    </a:lnTo>
                    <a:lnTo>
                      <a:pt x="345554" y="536054"/>
                    </a:lnTo>
                    <a:lnTo>
                      <a:pt x="345554" y="714648"/>
                    </a:lnTo>
                    <a:lnTo>
                      <a:pt x="226491" y="595585"/>
                    </a:lnTo>
                    <a:lnTo>
                      <a:pt x="178866" y="547960"/>
                    </a:lnTo>
                    <a:cubicBezTo>
                      <a:pt x="288999" y="296440"/>
                      <a:pt x="542007" y="119335"/>
                      <a:pt x="833710" y="119335"/>
                    </a:cubicBezTo>
                    <a:moveTo>
                      <a:pt x="985515" y="952773"/>
                    </a:moveTo>
                    <a:lnTo>
                      <a:pt x="985515" y="1309960"/>
                    </a:lnTo>
                    <a:lnTo>
                      <a:pt x="1193874" y="1309960"/>
                    </a:lnTo>
                    <a:cubicBezTo>
                      <a:pt x="1220663" y="1309960"/>
                      <a:pt x="1241499" y="1326331"/>
                      <a:pt x="1250429" y="1350144"/>
                    </a:cubicBezTo>
                    <a:lnTo>
                      <a:pt x="1266800" y="1402233"/>
                    </a:lnTo>
                    <a:cubicBezTo>
                      <a:pt x="1155179" y="1487066"/>
                      <a:pt x="1016769" y="1540644"/>
                      <a:pt x="867941" y="1546597"/>
                    </a:cubicBezTo>
                    <a:lnTo>
                      <a:pt x="867941" y="1253405"/>
                    </a:lnTo>
                    <a:lnTo>
                      <a:pt x="748878" y="1253405"/>
                    </a:lnTo>
                    <a:cubicBezTo>
                      <a:pt x="716136" y="1253405"/>
                      <a:pt x="689347" y="1226616"/>
                      <a:pt x="689347" y="1193874"/>
                    </a:cubicBezTo>
                    <a:lnTo>
                      <a:pt x="689347" y="1056952"/>
                    </a:lnTo>
                    <a:lnTo>
                      <a:pt x="655116" y="1022722"/>
                    </a:lnTo>
                    <a:lnTo>
                      <a:pt x="583679" y="952773"/>
                    </a:lnTo>
                    <a:lnTo>
                      <a:pt x="985515" y="952773"/>
                    </a:lnTo>
                    <a:moveTo>
                      <a:pt x="833710" y="273"/>
                    </a:moveTo>
                    <a:cubicBezTo>
                      <a:pt x="373831" y="273"/>
                      <a:pt x="273" y="373831"/>
                      <a:pt x="273" y="833710"/>
                    </a:cubicBezTo>
                    <a:cubicBezTo>
                      <a:pt x="273" y="1293589"/>
                      <a:pt x="373831" y="1667148"/>
                      <a:pt x="833710" y="1667148"/>
                    </a:cubicBezTo>
                    <a:cubicBezTo>
                      <a:pt x="1293589" y="1667148"/>
                      <a:pt x="1667148" y="1293589"/>
                      <a:pt x="1667148" y="833710"/>
                    </a:cubicBezTo>
                    <a:cubicBezTo>
                      <a:pt x="1667148" y="373831"/>
                      <a:pt x="1293589" y="273"/>
                      <a:pt x="833710" y="273"/>
                    </a:cubicBezTo>
                    <a:close/>
                    <a:moveTo>
                      <a:pt x="464616" y="833710"/>
                    </a:moveTo>
                    <a:lnTo>
                      <a:pt x="464616" y="655116"/>
                    </a:lnTo>
                    <a:lnTo>
                      <a:pt x="656605" y="655116"/>
                    </a:lnTo>
                    <a:cubicBezTo>
                      <a:pt x="707206" y="655116"/>
                      <a:pt x="747390" y="614933"/>
                      <a:pt x="747390" y="564331"/>
                    </a:cubicBezTo>
                    <a:lnTo>
                      <a:pt x="747390" y="387226"/>
                    </a:lnTo>
                    <a:lnTo>
                      <a:pt x="923007" y="387226"/>
                    </a:lnTo>
                    <a:cubicBezTo>
                      <a:pt x="1022722" y="387226"/>
                      <a:pt x="1104577" y="305370"/>
                      <a:pt x="1104577" y="205655"/>
                    </a:cubicBezTo>
                    <a:lnTo>
                      <a:pt x="1104577" y="171425"/>
                    </a:lnTo>
                    <a:cubicBezTo>
                      <a:pt x="1366515" y="277093"/>
                      <a:pt x="1551062" y="533077"/>
                      <a:pt x="1551062" y="833710"/>
                    </a:cubicBezTo>
                    <a:cubicBezTo>
                      <a:pt x="1551062" y="1019745"/>
                      <a:pt x="1481112" y="1187921"/>
                      <a:pt x="1363538" y="1315913"/>
                    </a:cubicBezTo>
                    <a:cubicBezTo>
                      <a:pt x="1341214" y="1242987"/>
                      <a:pt x="1274241" y="1190898"/>
                      <a:pt x="1193874" y="1190898"/>
                    </a:cubicBezTo>
                    <a:lnTo>
                      <a:pt x="1104577" y="1190898"/>
                    </a:lnTo>
                    <a:lnTo>
                      <a:pt x="1104577" y="924495"/>
                    </a:lnTo>
                    <a:cubicBezTo>
                      <a:pt x="1104577" y="873894"/>
                      <a:pt x="1064394" y="833710"/>
                      <a:pt x="1013792" y="833710"/>
                    </a:cubicBezTo>
                    <a:lnTo>
                      <a:pt x="464616" y="833710"/>
                    </a:lnTo>
                    <a:close/>
                    <a:moveTo>
                      <a:pt x="747390" y="1546597"/>
                    </a:moveTo>
                    <a:cubicBezTo>
                      <a:pt x="394667" y="1503437"/>
                      <a:pt x="122312" y="1202804"/>
                      <a:pt x="122312" y="838175"/>
                    </a:cubicBezTo>
                    <a:cubicBezTo>
                      <a:pt x="122312" y="783108"/>
                      <a:pt x="129753" y="729530"/>
                      <a:pt x="141659" y="678929"/>
                    </a:cubicBezTo>
                    <a:lnTo>
                      <a:pt x="568796" y="1106066"/>
                    </a:lnTo>
                    <a:lnTo>
                      <a:pt x="568796" y="1195362"/>
                    </a:lnTo>
                    <a:cubicBezTo>
                      <a:pt x="568796" y="1293589"/>
                      <a:pt x="649163" y="1373956"/>
                      <a:pt x="747390" y="1373956"/>
                    </a:cubicBezTo>
                    <a:lnTo>
                      <a:pt x="747390" y="1546597"/>
                    </a:lnTo>
                    <a:close/>
                  </a:path>
                </a:pathLst>
              </a:custGeom>
              <a:solidFill>
                <a:schemeClr val="tx2"/>
              </a:solidFill>
              <a:ln w="1860" cap="flat">
                <a:noFill/>
                <a:prstDash val="solid"/>
                <a:miter/>
              </a:ln>
            </p:spPr>
            <p:txBody>
              <a:bodyPr rtlCol="0" anchor="ctr"/>
              <a:lstStyle/>
              <a:p>
                <a:pPr algn="ctr" defTabSz="913746">
                  <a:defRPr/>
                </a:pPr>
                <a:endParaRPr lang="zh-CN" altLang="en-US" sz="1798" dirty="0">
                  <a:solidFill>
                    <a:srgbClr val="1D1D1A"/>
                  </a:solidFill>
                  <a:latin typeface="Huawei Sans" panose="020C0503030203020204"/>
                  <a:ea typeface="微软雅黑"/>
                  <a:cs typeface="Arial" panose="020B0604020202020204" pitchFamily="34" charset="0"/>
                </a:endParaRPr>
              </a:p>
            </p:txBody>
          </p:sp>
          <p:grpSp>
            <p:nvGrpSpPr>
              <p:cNvPr id="33" name="图形 78">
                <a:extLst>
                  <a:ext uri="{FF2B5EF4-FFF2-40B4-BE49-F238E27FC236}">
                    <a16:creationId xmlns:a16="http://schemas.microsoft.com/office/drawing/2014/main" id="{0FF5472A-2FE6-4EE0-85B5-DA09EFE51D05}"/>
                  </a:ext>
                </a:extLst>
              </p:cNvPr>
              <p:cNvGrpSpPr/>
              <p:nvPr/>
            </p:nvGrpSpPr>
            <p:grpSpPr>
              <a:xfrm>
                <a:off x="7452855" y="5832582"/>
                <a:ext cx="361813" cy="361813"/>
                <a:chOff x="5145881" y="2476500"/>
                <a:chExt cx="1905000" cy="1905000"/>
              </a:xfrm>
              <a:solidFill>
                <a:srgbClr val="FFFFFF"/>
              </a:solidFill>
            </p:grpSpPr>
            <p:sp>
              <p:nvSpPr>
                <p:cNvPr id="38" name="任意多边形: 形状 37">
                  <a:extLst>
                    <a:ext uri="{FF2B5EF4-FFF2-40B4-BE49-F238E27FC236}">
                      <a16:creationId xmlns:a16="http://schemas.microsoft.com/office/drawing/2014/main" id="{0EF15139-EADA-4FD8-A56C-C60268D709F5}"/>
                    </a:ext>
                  </a:extLst>
                </p:cNvPr>
                <p:cNvSpPr/>
                <p:nvPr/>
              </p:nvSpPr>
              <p:spPr>
                <a:xfrm>
                  <a:off x="6177587" y="3746331"/>
                  <a:ext cx="872505" cy="617637"/>
                </a:xfrm>
                <a:custGeom>
                  <a:avLst/>
                  <a:gdLst>
                    <a:gd name="connsiteX0" fmla="*/ 737801 w 872504"/>
                    <a:gd name="connsiteY0" fmla="*/ 23426 h 617636"/>
                    <a:gd name="connsiteX1" fmla="*/ 850054 w 872504"/>
                    <a:gd name="connsiteY1" fmla="*/ 23616 h 617636"/>
                    <a:gd name="connsiteX2" fmla="*/ 856625 w 872504"/>
                    <a:gd name="connsiteY2" fmla="*/ 128201 h 617636"/>
                    <a:gd name="connsiteX3" fmla="*/ 850037 w 872504"/>
                    <a:gd name="connsiteY3" fmla="*/ 135662 h 617636"/>
                    <a:gd name="connsiteX4" fmla="*/ 401886 w 872504"/>
                    <a:gd name="connsiteY4" fmla="*/ 583893 h 617636"/>
                    <a:gd name="connsiteX5" fmla="*/ 242501 w 872504"/>
                    <a:gd name="connsiteY5" fmla="*/ 592068 h 617636"/>
                    <a:gd name="connsiteX6" fmla="*/ 233452 w 872504"/>
                    <a:gd name="connsiteY6" fmla="*/ 583893 h 617636"/>
                    <a:gd name="connsiteX7" fmla="*/ 23426 w 872504"/>
                    <a:gd name="connsiteY7" fmla="*/ 373787 h 617636"/>
                    <a:gd name="connsiteX8" fmla="*/ 23616 w 872504"/>
                    <a:gd name="connsiteY8" fmla="*/ 261534 h 617636"/>
                    <a:gd name="connsiteX9" fmla="*/ 128201 w 872504"/>
                    <a:gd name="connsiteY9" fmla="*/ 254962 h 617636"/>
                    <a:gd name="connsiteX10" fmla="*/ 135662 w 872504"/>
                    <a:gd name="connsiteY10" fmla="*/ 261551 h 617636"/>
                    <a:gd name="connsiteX11" fmla="*/ 317669 w 872504"/>
                    <a:gd name="connsiteY11" fmla="*/ 443478 h 617636"/>
                    <a:gd name="connsiteX12" fmla="*/ 737801 w 872504"/>
                    <a:gd name="connsiteY12" fmla="*/ 23426 h 61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2504" h="617636">
                      <a:moveTo>
                        <a:pt x="737801" y="23426"/>
                      </a:moveTo>
                      <a:cubicBezTo>
                        <a:pt x="768851" y="-7519"/>
                        <a:pt x="819109" y="-7434"/>
                        <a:pt x="850054" y="23616"/>
                      </a:cubicBezTo>
                      <a:cubicBezTo>
                        <a:pt x="878215" y="51873"/>
                        <a:pt x="881028" y="96641"/>
                        <a:pt x="856625" y="128201"/>
                      </a:cubicBezTo>
                      <a:lnTo>
                        <a:pt x="850037" y="135662"/>
                      </a:lnTo>
                      <a:lnTo>
                        <a:pt x="401886" y="583893"/>
                      </a:lnTo>
                      <a:cubicBezTo>
                        <a:pt x="358717" y="627091"/>
                        <a:pt x="289863" y="630623"/>
                        <a:pt x="242501" y="592068"/>
                      </a:cubicBezTo>
                      <a:lnTo>
                        <a:pt x="233452" y="583893"/>
                      </a:lnTo>
                      <a:lnTo>
                        <a:pt x="23426" y="373787"/>
                      </a:lnTo>
                      <a:cubicBezTo>
                        <a:pt x="-7519" y="342736"/>
                        <a:pt x="-7434" y="292479"/>
                        <a:pt x="23616" y="261534"/>
                      </a:cubicBezTo>
                      <a:cubicBezTo>
                        <a:pt x="51873" y="233373"/>
                        <a:pt x="96641" y="230560"/>
                        <a:pt x="128201" y="254962"/>
                      </a:cubicBezTo>
                      <a:lnTo>
                        <a:pt x="135662" y="261551"/>
                      </a:lnTo>
                      <a:lnTo>
                        <a:pt x="317669" y="443478"/>
                      </a:lnTo>
                      <a:lnTo>
                        <a:pt x="737801" y="23426"/>
                      </a:lnTo>
                      <a:close/>
                    </a:path>
                  </a:pathLst>
                </a:custGeom>
                <a:grpFill/>
                <a:ln w="1860" cap="flat">
                  <a:noFill/>
                  <a:prstDash val="solid"/>
                  <a:miter/>
                </a:ln>
              </p:spPr>
              <p:txBody>
                <a:bodyPr rtlCol="0" anchor="ctr"/>
                <a:lstStyle/>
                <a:p>
                  <a:pPr algn="ctr" defTabSz="913746">
                    <a:defRPr/>
                  </a:pPr>
                  <a:endParaRPr lang="zh-CN" altLang="en-US" sz="1798">
                    <a:solidFill>
                      <a:srgbClr val="1D1D1A"/>
                    </a:solidFill>
                    <a:latin typeface="Huawei Sans" panose="020C0503030203020204"/>
                    <a:ea typeface="微软雅黑"/>
                    <a:cs typeface="Arial" panose="020B0604020202020204" pitchFamily="34" charset="0"/>
                  </a:endParaRPr>
                </a:p>
              </p:txBody>
            </p:sp>
            <p:sp>
              <p:nvSpPr>
                <p:cNvPr id="39" name="任意多边形: 形状 38">
                  <a:extLst>
                    <a:ext uri="{FF2B5EF4-FFF2-40B4-BE49-F238E27FC236}">
                      <a16:creationId xmlns:a16="http://schemas.microsoft.com/office/drawing/2014/main" id="{CBF44948-FA81-410F-B3B7-0AA54CB92C12}"/>
                    </a:ext>
                  </a:extLst>
                </p:cNvPr>
                <p:cNvSpPr/>
                <p:nvPr/>
              </p:nvSpPr>
              <p:spPr>
                <a:xfrm>
                  <a:off x="5304358" y="2476227"/>
                  <a:ext cx="1586880" cy="1825005"/>
                </a:xfrm>
                <a:custGeom>
                  <a:avLst/>
                  <a:gdLst>
                    <a:gd name="connsiteX0" fmla="*/ 821566 w 1586879"/>
                    <a:gd name="connsiteY0" fmla="*/ 1689928 h 1825004"/>
                    <a:gd name="connsiteX1" fmla="*/ 822802 w 1586879"/>
                    <a:gd name="connsiteY1" fmla="*/ 1802175 h 1825004"/>
                    <a:gd name="connsiteX2" fmla="*/ 717823 w 1586879"/>
                    <a:gd name="connsiteY2" fmla="*/ 1809705 h 1825004"/>
                    <a:gd name="connsiteX3" fmla="*/ 710282 w 1586879"/>
                    <a:gd name="connsiteY3" fmla="*/ 1803117 h 1825004"/>
                    <a:gd name="connsiteX4" fmla="*/ 259908 w 1586879"/>
                    <a:gd name="connsiteY4" fmla="*/ 1360125 h 1825004"/>
                    <a:gd name="connsiteX5" fmla="*/ 243478 w 1586879"/>
                    <a:gd name="connsiteY5" fmla="*/ 1345044 h 1825004"/>
                    <a:gd name="connsiteX6" fmla="*/ 669 w 1586879"/>
                    <a:gd name="connsiteY6" fmla="*/ 807675 h 1825004"/>
                    <a:gd name="connsiteX7" fmla="*/ 273 w 1586879"/>
                    <a:gd name="connsiteY7" fmla="*/ 781878 h 1825004"/>
                    <a:gd name="connsiteX8" fmla="*/ 794023 w 1586879"/>
                    <a:gd name="connsiteY8" fmla="*/ 273 h 1825004"/>
                    <a:gd name="connsiteX9" fmla="*/ 1587773 w 1586879"/>
                    <a:gd name="connsiteY9" fmla="*/ 781878 h 1825004"/>
                    <a:gd name="connsiteX10" fmla="*/ 1344568 w 1586879"/>
                    <a:gd name="connsiteY10" fmla="*/ 1344964 h 1825004"/>
                    <a:gd name="connsiteX11" fmla="*/ 1328851 w 1586879"/>
                    <a:gd name="connsiteY11" fmla="*/ 1359331 h 1825004"/>
                    <a:gd name="connsiteX12" fmla="*/ 1323851 w 1586879"/>
                    <a:gd name="connsiteY12" fmla="*/ 1364411 h 1825004"/>
                    <a:gd name="connsiteX13" fmla="*/ 1226775 w 1586879"/>
                    <a:gd name="connsiteY13" fmla="*/ 1370999 h 1825004"/>
                    <a:gd name="connsiteX14" fmla="*/ 1218838 w 1586879"/>
                    <a:gd name="connsiteY14" fmla="*/ 1364888 h 1825004"/>
                    <a:gd name="connsiteX15" fmla="*/ 1205264 w 1586879"/>
                    <a:gd name="connsiteY15" fmla="*/ 1260827 h 1825004"/>
                    <a:gd name="connsiteX16" fmla="*/ 1213202 w 1586879"/>
                    <a:gd name="connsiteY16" fmla="*/ 1250667 h 1825004"/>
                    <a:gd name="connsiteX17" fmla="*/ 1220346 w 1586879"/>
                    <a:gd name="connsiteY17" fmla="*/ 1243523 h 1825004"/>
                    <a:gd name="connsiteX18" fmla="*/ 1429023 w 1586879"/>
                    <a:gd name="connsiteY18" fmla="*/ 781958 h 1825004"/>
                    <a:gd name="connsiteX19" fmla="*/ 794023 w 1586879"/>
                    <a:gd name="connsiteY19" fmla="*/ 159023 h 1825004"/>
                    <a:gd name="connsiteX20" fmla="*/ 159023 w 1586879"/>
                    <a:gd name="connsiteY20" fmla="*/ 781878 h 1825004"/>
                    <a:gd name="connsiteX21" fmla="*/ 350872 w 1586879"/>
                    <a:gd name="connsiteY21" fmla="*/ 1227966 h 1825004"/>
                    <a:gd name="connsiteX22" fmla="*/ 367779 w 1586879"/>
                    <a:gd name="connsiteY22" fmla="*/ 1243603 h 1825004"/>
                    <a:gd name="connsiteX23" fmla="*/ 374764 w 1586879"/>
                    <a:gd name="connsiteY23" fmla="*/ 1250746 h 1825004"/>
                    <a:gd name="connsiteX24" fmla="*/ 821645 w 1586879"/>
                    <a:gd name="connsiteY24" fmla="*/ 1689928 h 182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6879" h="1825004">
                      <a:moveTo>
                        <a:pt x="821566" y="1689928"/>
                      </a:moveTo>
                      <a:cubicBezTo>
                        <a:pt x="852903" y="1720583"/>
                        <a:pt x="853457" y="1770837"/>
                        <a:pt x="822802" y="1802175"/>
                      </a:cubicBezTo>
                      <a:cubicBezTo>
                        <a:pt x="794743" y="1830859"/>
                        <a:pt x="749689" y="1834091"/>
                        <a:pt x="717823" y="1809705"/>
                      </a:cubicBezTo>
                      <a:lnTo>
                        <a:pt x="710282" y="1803117"/>
                      </a:lnTo>
                      <a:lnTo>
                        <a:pt x="259908" y="1360125"/>
                      </a:lnTo>
                      <a:lnTo>
                        <a:pt x="243478" y="1345044"/>
                      </a:lnTo>
                      <a:cubicBezTo>
                        <a:pt x="94805" y="1204978"/>
                        <a:pt x="7527" y="1011820"/>
                        <a:pt x="669" y="807675"/>
                      </a:cubicBezTo>
                      <a:lnTo>
                        <a:pt x="273" y="781878"/>
                      </a:lnTo>
                      <a:cubicBezTo>
                        <a:pt x="273" y="349919"/>
                        <a:pt x="355873" y="273"/>
                        <a:pt x="794023" y="273"/>
                      </a:cubicBezTo>
                      <a:cubicBezTo>
                        <a:pt x="1232173" y="273"/>
                        <a:pt x="1587773" y="349919"/>
                        <a:pt x="1587773" y="781878"/>
                      </a:cubicBezTo>
                      <a:cubicBezTo>
                        <a:pt x="1587737" y="995063"/>
                        <a:pt x="1499746" y="1198788"/>
                        <a:pt x="1344568" y="1344964"/>
                      </a:cubicBezTo>
                      <a:lnTo>
                        <a:pt x="1328851" y="1359331"/>
                      </a:lnTo>
                      <a:lnTo>
                        <a:pt x="1323851" y="1364411"/>
                      </a:lnTo>
                      <a:cubicBezTo>
                        <a:pt x="1296789" y="1388508"/>
                        <a:pt x="1256844" y="1391218"/>
                        <a:pt x="1226775" y="1370999"/>
                      </a:cubicBezTo>
                      <a:lnTo>
                        <a:pt x="1218838" y="1364888"/>
                      </a:lnTo>
                      <a:cubicBezTo>
                        <a:pt x="1188758" y="1338566"/>
                        <a:pt x="1182943" y="1293984"/>
                        <a:pt x="1205264" y="1260827"/>
                      </a:cubicBezTo>
                      <a:lnTo>
                        <a:pt x="1213202" y="1250667"/>
                      </a:lnTo>
                      <a:lnTo>
                        <a:pt x="1220346" y="1243523"/>
                      </a:lnTo>
                      <a:cubicBezTo>
                        <a:pt x="1352903" y="1126731"/>
                        <a:pt x="1428904" y="958626"/>
                        <a:pt x="1429023" y="781958"/>
                      </a:cubicBezTo>
                      <a:cubicBezTo>
                        <a:pt x="1429023" y="438184"/>
                        <a:pt x="1145019" y="159023"/>
                        <a:pt x="794023" y="159023"/>
                      </a:cubicBezTo>
                      <a:cubicBezTo>
                        <a:pt x="443026" y="159023"/>
                        <a:pt x="159023" y="438184"/>
                        <a:pt x="159023" y="781878"/>
                      </a:cubicBezTo>
                      <a:cubicBezTo>
                        <a:pt x="159023" y="952376"/>
                        <a:pt x="229111" y="1111681"/>
                        <a:pt x="350872" y="1227966"/>
                      </a:cubicBezTo>
                      <a:lnTo>
                        <a:pt x="367779" y="1243603"/>
                      </a:lnTo>
                      <a:lnTo>
                        <a:pt x="374764" y="1250746"/>
                      </a:lnTo>
                      <a:lnTo>
                        <a:pt x="821645" y="1689928"/>
                      </a:lnTo>
                      <a:close/>
                    </a:path>
                  </a:pathLst>
                </a:custGeom>
                <a:grpFill/>
                <a:ln w="1860" cap="flat">
                  <a:noFill/>
                  <a:prstDash val="solid"/>
                  <a:miter/>
                </a:ln>
              </p:spPr>
              <p:txBody>
                <a:bodyPr rtlCol="0" anchor="ctr"/>
                <a:lstStyle/>
                <a:p>
                  <a:pPr algn="ctr" defTabSz="913746">
                    <a:defRPr/>
                  </a:pPr>
                  <a:endParaRPr lang="zh-CN" altLang="en-US" sz="1798">
                    <a:solidFill>
                      <a:srgbClr val="1D1D1A"/>
                    </a:solidFill>
                    <a:latin typeface="Huawei Sans" panose="020C0503030203020204"/>
                    <a:ea typeface="微软雅黑"/>
                    <a:cs typeface="Arial" panose="020B0604020202020204" pitchFamily="34" charset="0"/>
                  </a:endParaRPr>
                </a:p>
              </p:txBody>
            </p:sp>
            <p:sp>
              <p:nvSpPr>
                <p:cNvPr id="40" name="任意多边形: 形状 39">
                  <a:extLst>
                    <a:ext uri="{FF2B5EF4-FFF2-40B4-BE49-F238E27FC236}">
                      <a16:creationId xmlns:a16="http://schemas.microsoft.com/office/drawing/2014/main" id="{71AE744B-EA59-4934-892E-D25F980F95F7}"/>
                    </a:ext>
                  </a:extLst>
                </p:cNvPr>
                <p:cNvSpPr/>
                <p:nvPr/>
              </p:nvSpPr>
              <p:spPr>
                <a:xfrm>
                  <a:off x="5780584" y="2952477"/>
                  <a:ext cx="634380" cy="634380"/>
                </a:xfrm>
                <a:custGeom>
                  <a:avLst/>
                  <a:gdLst>
                    <a:gd name="connsiteX0" fmla="*/ 317797 w 634379"/>
                    <a:gd name="connsiteY0" fmla="*/ 273 h 634379"/>
                    <a:gd name="connsiteX1" fmla="*/ 273 w 634379"/>
                    <a:gd name="connsiteY1" fmla="*/ 317748 h 634379"/>
                    <a:gd name="connsiteX2" fmla="*/ 317748 w 634379"/>
                    <a:gd name="connsiteY2" fmla="*/ 635273 h 634379"/>
                    <a:gd name="connsiteX3" fmla="*/ 317797 w 634379"/>
                    <a:gd name="connsiteY3" fmla="*/ 635273 h 634379"/>
                    <a:gd name="connsiteX4" fmla="*/ 635273 w 634379"/>
                    <a:gd name="connsiteY4" fmla="*/ 317748 h 634379"/>
                    <a:gd name="connsiteX5" fmla="*/ 317797 w 634379"/>
                    <a:gd name="connsiteY5" fmla="*/ 273 h 634379"/>
                    <a:gd name="connsiteX6" fmla="*/ 317797 w 634379"/>
                    <a:gd name="connsiteY6" fmla="*/ 159023 h 634379"/>
                    <a:gd name="connsiteX7" fmla="*/ 476547 w 634379"/>
                    <a:gd name="connsiteY7" fmla="*/ 317773 h 634379"/>
                    <a:gd name="connsiteX8" fmla="*/ 317797 w 634379"/>
                    <a:gd name="connsiteY8" fmla="*/ 476523 h 634379"/>
                    <a:gd name="connsiteX9" fmla="*/ 159047 w 634379"/>
                    <a:gd name="connsiteY9" fmla="*/ 317773 h 634379"/>
                    <a:gd name="connsiteX10" fmla="*/ 317797 w 634379"/>
                    <a:gd name="connsiteY10" fmla="*/ 159022 h 63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379" h="634379">
                      <a:moveTo>
                        <a:pt x="317797" y="273"/>
                      </a:moveTo>
                      <a:cubicBezTo>
                        <a:pt x="142446" y="259"/>
                        <a:pt x="286" y="142398"/>
                        <a:pt x="273" y="317748"/>
                      </a:cubicBezTo>
                      <a:cubicBezTo>
                        <a:pt x="259" y="493099"/>
                        <a:pt x="142398" y="635259"/>
                        <a:pt x="317748" y="635273"/>
                      </a:cubicBezTo>
                      <a:cubicBezTo>
                        <a:pt x="317764" y="635273"/>
                        <a:pt x="317781" y="635273"/>
                        <a:pt x="317797" y="635273"/>
                      </a:cubicBezTo>
                      <a:cubicBezTo>
                        <a:pt x="493147" y="635259"/>
                        <a:pt x="635286" y="493099"/>
                        <a:pt x="635273" y="317748"/>
                      </a:cubicBezTo>
                      <a:cubicBezTo>
                        <a:pt x="635259" y="142417"/>
                        <a:pt x="493128" y="286"/>
                        <a:pt x="317797" y="273"/>
                      </a:cubicBezTo>
                      <a:close/>
                      <a:moveTo>
                        <a:pt x="317797" y="159023"/>
                      </a:moveTo>
                      <a:cubicBezTo>
                        <a:pt x="405472" y="159023"/>
                        <a:pt x="476547" y="230097"/>
                        <a:pt x="476547" y="317773"/>
                      </a:cubicBezTo>
                      <a:cubicBezTo>
                        <a:pt x="476547" y="405448"/>
                        <a:pt x="405472" y="476523"/>
                        <a:pt x="317797" y="476523"/>
                      </a:cubicBezTo>
                      <a:cubicBezTo>
                        <a:pt x="230122" y="476523"/>
                        <a:pt x="159047" y="405448"/>
                        <a:pt x="159047" y="317773"/>
                      </a:cubicBezTo>
                      <a:cubicBezTo>
                        <a:pt x="159047" y="230097"/>
                        <a:pt x="230122" y="159022"/>
                        <a:pt x="317797" y="159022"/>
                      </a:cubicBezTo>
                      <a:close/>
                    </a:path>
                  </a:pathLst>
                </a:custGeom>
                <a:grpFill/>
                <a:ln w="1860" cap="flat">
                  <a:noFill/>
                  <a:prstDash val="solid"/>
                  <a:miter/>
                </a:ln>
              </p:spPr>
              <p:txBody>
                <a:bodyPr rtlCol="0" anchor="ctr"/>
                <a:lstStyle/>
                <a:p>
                  <a:pPr algn="ctr" defTabSz="913746">
                    <a:defRPr/>
                  </a:pPr>
                  <a:endParaRPr lang="zh-CN" altLang="en-US" sz="1798">
                    <a:solidFill>
                      <a:srgbClr val="1D1D1A"/>
                    </a:solidFill>
                    <a:latin typeface="Huawei Sans" panose="020C0503030203020204"/>
                    <a:ea typeface="微软雅黑"/>
                    <a:cs typeface="Arial" panose="020B0604020202020204" pitchFamily="34" charset="0"/>
                  </a:endParaRPr>
                </a:p>
              </p:txBody>
            </p:sp>
          </p:grpSp>
          <p:grpSp>
            <p:nvGrpSpPr>
              <p:cNvPr id="34" name="图形 84">
                <a:extLst>
                  <a:ext uri="{FF2B5EF4-FFF2-40B4-BE49-F238E27FC236}">
                    <a16:creationId xmlns:a16="http://schemas.microsoft.com/office/drawing/2014/main" id="{9A83025E-829D-4335-B068-77F1B884CE0C}"/>
                  </a:ext>
                </a:extLst>
              </p:cNvPr>
              <p:cNvGrpSpPr/>
              <p:nvPr/>
            </p:nvGrpSpPr>
            <p:grpSpPr>
              <a:xfrm>
                <a:off x="3351264" y="5832530"/>
                <a:ext cx="368626" cy="368626"/>
                <a:chOff x="5145881" y="2476500"/>
                <a:chExt cx="1905000" cy="1905000"/>
              </a:xfrm>
              <a:solidFill>
                <a:srgbClr val="FFFFFF"/>
              </a:solidFill>
            </p:grpSpPr>
            <p:sp>
              <p:nvSpPr>
                <p:cNvPr id="36" name="任意多边形: 形状 35">
                  <a:extLst>
                    <a:ext uri="{FF2B5EF4-FFF2-40B4-BE49-F238E27FC236}">
                      <a16:creationId xmlns:a16="http://schemas.microsoft.com/office/drawing/2014/main" id="{4A06B114-09CA-4473-A512-687578B2F615}"/>
                    </a:ext>
                  </a:extLst>
                </p:cNvPr>
                <p:cNvSpPr/>
                <p:nvPr/>
              </p:nvSpPr>
              <p:spPr>
                <a:xfrm>
                  <a:off x="5312296" y="2722290"/>
                  <a:ext cx="1571997" cy="1412007"/>
                </a:xfrm>
                <a:custGeom>
                  <a:avLst/>
                  <a:gdLst>
                    <a:gd name="connsiteX0" fmla="*/ 1421085 w 1571997"/>
                    <a:gd name="connsiteY0" fmla="*/ 1095648 h 1412006"/>
                    <a:gd name="connsiteX1" fmla="*/ 151085 w 1571997"/>
                    <a:gd name="connsiteY1" fmla="*/ 1095648 h 1412006"/>
                    <a:gd name="connsiteX2" fmla="*/ 273 w 1571997"/>
                    <a:gd name="connsiteY2" fmla="*/ 944835 h 1412006"/>
                    <a:gd name="connsiteX3" fmla="*/ 273 w 1571997"/>
                    <a:gd name="connsiteY3" fmla="*/ 151085 h 1412006"/>
                    <a:gd name="connsiteX4" fmla="*/ 151085 w 1571997"/>
                    <a:gd name="connsiteY4" fmla="*/ 273 h 1412006"/>
                    <a:gd name="connsiteX5" fmla="*/ 1421085 w 1571997"/>
                    <a:gd name="connsiteY5" fmla="*/ 273 h 1412006"/>
                    <a:gd name="connsiteX6" fmla="*/ 1571898 w 1571997"/>
                    <a:gd name="connsiteY6" fmla="*/ 151085 h 1412006"/>
                    <a:gd name="connsiteX7" fmla="*/ 1571898 w 1571997"/>
                    <a:gd name="connsiteY7" fmla="*/ 944835 h 1412006"/>
                    <a:gd name="connsiteX8" fmla="*/ 1421085 w 1571997"/>
                    <a:gd name="connsiteY8" fmla="*/ 1095648 h 1412006"/>
                    <a:gd name="connsiteX9" fmla="*/ 151085 w 1571997"/>
                    <a:gd name="connsiteY9" fmla="*/ 143148 h 1412006"/>
                    <a:gd name="connsiteX10" fmla="*/ 143148 w 1571997"/>
                    <a:gd name="connsiteY10" fmla="*/ 151085 h 1412006"/>
                    <a:gd name="connsiteX11" fmla="*/ 143148 w 1571997"/>
                    <a:gd name="connsiteY11" fmla="*/ 944835 h 1412006"/>
                    <a:gd name="connsiteX12" fmla="*/ 151085 w 1571997"/>
                    <a:gd name="connsiteY12" fmla="*/ 952773 h 1412006"/>
                    <a:gd name="connsiteX13" fmla="*/ 1421085 w 1571997"/>
                    <a:gd name="connsiteY13" fmla="*/ 952773 h 1412006"/>
                    <a:gd name="connsiteX14" fmla="*/ 1429023 w 1571997"/>
                    <a:gd name="connsiteY14" fmla="*/ 944835 h 1412006"/>
                    <a:gd name="connsiteX15" fmla="*/ 1429023 w 1571997"/>
                    <a:gd name="connsiteY15" fmla="*/ 151085 h 1412006"/>
                    <a:gd name="connsiteX16" fmla="*/ 1421085 w 1571997"/>
                    <a:gd name="connsiteY16" fmla="*/ 143148 h 1412006"/>
                    <a:gd name="connsiteX17" fmla="*/ 1421085 w 1571997"/>
                    <a:gd name="connsiteY17" fmla="*/ 1413148 h 1412006"/>
                    <a:gd name="connsiteX18" fmla="*/ 151085 w 1571997"/>
                    <a:gd name="connsiteY18" fmla="*/ 1413148 h 1412006"/>
                    <a:gd name="connsiteX19" fmla="*/ 79648 w 1571997"/>
                    <a:gd name="connsiteY19" fmla="*/ 1341710 h 1412006"/>
                    <a:gd name="connsiteX20" fmla="*/ 151085 w 1571997"/>
                    <a:gd name="connsiteY20" fmla="*/ 1270272 h 1412006"/>
                    <a:gd name="connsiteX21" fmla="*/ 1421085 w 1571997"/>
                    <a:gd name="connsiteY21" fmla="*/ 1270273 h 1412006"/>
                    <a:gd name="connsiteX22" fmla="*/ 1492523 w 1571997"/>
                    <a:gd name="connsiteY22" fmla="*/ 1341710 h 1412006"/>
                    <a:gd name="connsiteX23" fmla="*/ 1421085 w 1571997"/>
                    <a:gd name="connsiteY23" fmla="*/ 1413148 h 14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1997" h="1412006">
                      <a:moveTo>
                        <a:pt x="1421085" y="1095648"/>
                      </a:moveTo>
                      <a:lnTo>
                        <a:pt x="151085" y="1095648"/>
                      </a:lnTo>
                      <a:cubicBezTo>
                        <a:pt x="67794" y="1095648"/>
                        <a:pt x="273" y="1028126"/>
                        <a:pt x="273" y="944835"/>
                      </a:cubicBezTo>
                      <a:lnTo>
                        <a:pt x="273" y="151085"/>
                      </a:lnTo>
                      <a:cubicBezTo>
                        <a:pt x="273" y="67794"/>
                        <a:pt x="67794" y="273"/>
                        <a:pt x="151085" y="273"/>
                      </a:cubicBezTo>
                      <a:lnTo>
                        <a:pt x="1421085" y="273"/>
                      </a:lnTo>
                      <a:cubicBezTo>
                        <a:pt x="1504377" y="273"/>
                        <a:pt x="1571898" y="67794"/>
                        <a:pt x="1571898" y="151085"/>
                      </a:cubicBezTo>
                      <a:lnTo>
                        <a:pt x="1571898" y="944835"/>
                      </a:lnTo>
                      <a:cubicBezTo>
                        <a:pt x="1571898" y="1028127"/>
                        <a:pt x="1504377" y="1095648"/>
                        <a:pt x="1421085" y="1095648"/>
                      </a:cubicBezTo>
                      <a:close/>
                      <a:moveTo>
                        <a:pt x="151085" y="143148"/>
                      </a:moveTo>
                      <a:cubicBezTo>
                        <a:pt x="146701" y="143148"/>
                        <a:pt x="143148" y="146701"/>
                        <a:pt x="143148" y="151085"/>
                      </a:cubicBezTo>
                      <a:lnTo>
                        <a:pt x="143148" y="944835"/>
                      </a:lnTo>
                      <a:cubicBezTo>
                        <a:pt x="143148" y="949219"/>
                        <a:pt x="146701" y="952773"/>
                        <a:pt x="151085" y="952773"/>
                      </a:cubicBezTo>
                      <a:lnTo>
                        <a:pt x="1421085" y="952773"/>
                      </a:lnTo>
                      <a:cubicBezTo>
                        <a:pt x="1425469" y="952773"/>
                        <a:pt x="1429023" y="949219"/>
                        <a:pt x="1429023" y="944835"/>
                      </a:cubicBezTo>
                      <a:lnTo>
                        <a:pt x="1429023" y="151085"/>
                      </a:lnTo>
                      <a:cubicBezTo>
                        <a:pt x="1429023" y="146701"/>
                        <a:pt x="1425469" y="143148"/>
                        <a:pt x="1421085" y="143148"/>
                      </a:cubicBezTo>
                      <a:close/>
                      <a:moveTo>
                        <a:pt x="1421085" y="1413148"/>
                      </a:moveTo>
                      <a:lnTo>
                        <a:pt x="151085" y="1413148"/>
                      </a:lnTo>
                      <a:cubicBezTo>
                        <a:pt x="111631" y="1413148"/>
                        <a:pt x="79648" y="1381164"/>
                        <a:pt x="79648" y="1341710"/>
                      </a:cubicBezTo>
                      <a:cubicBezTo>
                        <a:pt x="79648" y="1302256"/>
                        <a:pt x="111631" y="1270272"/>
                        <a:pt x="151085" y="1270272"/>
                      </a:cubicBezTo>
                      <a:lnTo>
                        <a:pt x="1421085" y="1270273"/>
                      </a:lnTo>
                      <a:cubicBezTo>
                        <a:pt x="1460539" y="1270273"/>
                        <a:pt x="1492523" y="1302256"/>
                        <a:pt x="1492523" y="1341710"/>
                      </a:cubicBezTo>
                      <a:cubicBezTo>
                        <a:pt x="1492523" y="1381164"/>
                        <a:pt x="1460539" y="1413148"/>
                        <a:pt x="1421085" y="1413148"/>
                      </a:cubicBezTo>
                      <a:close/>
                    </a:path>
                  </a:pathLst>
                </a:custGeom>
                <a:grpFill/>
                <a:ln w="1860" cap="flat">
                  <a:noFill/>
                  <a:prstDash val="solid"/>
                  <a:miter/>
                </a:ln>
              </p:spPr>
              <p:txBody>
                <a:bodyPr rtlCol="0" anchor="ctr"/>
                <a:lstStyle/>
                <a:p>
                  <a:pPr algn="ctr" defTabSz="913746">
                    <a:defRPr/>
                  </a:pPr>
                  <a:endParaRPr lang="zh-CN" altLang="en-US" sz="1798">
                    <a:solidFill>
                      <a:srgbClr val="1D1D1A"/>
                    </a:solidFill>
                    <a:latin typeface="Huawei Sans" panose="020C0503030203020204"/>
                    <a:ea typeface="微软雅黑"/>
                    <a:cs typeface="Arial" panose="020B0604020202020204" pitchFamily="34" charset="0"/>
                  </a:endParaRPr>
                </a:p>
              </p:txBody>
            </p:sp>
            <p:sp>
              <p:nvSpPr>
                <p:cNvPr id="37" name="任意多边形: 形状 36">
                  <a:extLst>
                    <a:ext uri="{FF2B5EF4-FFF2-40B4-BE49-F238E27FC236}">
                      <a16:creationId xmlns:a16="http://schemas.microsoft.com/office/drawing/2014/main" id="{9E95BE2E-BC20-49EC-993C-44755BC5024E}"/>
                    </a:ext>
                  </a:extLst>
                </p:cNvPr>
                <p:cNvSpPr/>
                <p:nvPr/>
              </p:nvSpPr>
              <p:spPr>
                <a:xfrm>
                  <a:off x="5646745" y="2931673"/>
                  <a:ext cx="902271" cy="675308"/>
                </a:xfrm>
                <a:custGeom>
                  <a:avLst/>
                  <a:gdLst>
                    <a:gd name="connsiteX0" fmla="*/ 902486 w 902270"/>
                    <a:gd name="connsiteY0" fmla="*/ 212371 h 675307"/>
                    <a:gd name="connsiteX1" fmla="*/ 898517 w 902270"/>
                    <a:gd name="connsiteY1" fmla="*/ 194115 h 675307"/>
                    <a:gd name="connsiteX2" fmla="*/ 868355 w 902270"/>
                    <a:gd name="connsiteY2" fmla="*/ 163159 h 675307"/>
                    <a:gd name="connsiteX3" fmla="*/ 471480 w 902270"/>
                    <a:gd name="connsiteY3" fmla="*/ 4409 h 675307"/>
                    <a:gd name="connsiteX4" fmla="*/ 430999 w 902270"/>
                    <a:gd name="connsiteY4" fmla="*/ 4409 h 675307"/>
                    <a:gd name="connsiteX5" fmla="*/ 34124 w 902270"/>
                    <a:gd name="connsiteY5" fmla="*/ 163159 h 675307"/>
                    <a:gd name="connsiteX6" fmla="*/ 4755 w 902270"/>
                    <a:gd name="connsiteY6" fmla="*/ 192527 h 675307"/>
                    <a:gd name="connsiteX7" fmla="*/ 4755 w 902270"/>
                    <a:gd name="connsiteY7" fmla="*/ 234596 h 675307"/>
                    <a:gd name="connsiteX8" fmla="*/ 34917 w 902270"/>
                    <a:gd name="connsiteY8" fmla="*/ 264759 h 675307"/>
                    <a:gd name="connsiteX9" fmla="*/ 180967 w 902270"/>
                    <a:gd name="connsiteY9" fmla="*/ 322702 h 675307"/>
                    <a:gd name="connsiteX10" fmla="*/ 180967 w 902270"/>
                    <a:gd name="connsiteY10" fmla="*/ 532252 h 675307"/>
                    <a:gd name="connsiteX11" fmla="*/ 192874 w 902270"/>
                    <a:gd name="connsiteY11" fmla="*/ 565590 h 675307"/>
                    <a:gd name="connsiteX12" fmla="*/ 203192 w 902270"/>
                    <a:gd name="connsiteY12" fmla="*/ 576702 h 675307"/>
                    <a:gd name="connsiteX13" fmla="*/ 217480 w 902270"/>
                    <a:gd name="connsiteY13" fmla="*/ 588609 h 675307"/>
                    <a:gd name="connsiteX14" fmla="*/ 269074 w 902270"/>
                    <a:gd name="connsiteY14" fmla="*/ 623534 h 675307"/>
                    <a:gd name="connsiteX15" fmla="*/ 451636 w 902270"/>
                    <a:gd name="connsiteY15" fmla="*/ 675921 h 675307"/>
                    <a:gd name="connsiteX16" fmla="*/ 634199 w 902270"/>
                    <a:gd name="connsiteY16" fmla="*/ 623534 h 675307"/>
                    <a:gd name="connsiteX17" fmla="*/ 691349 w 902270"/>
                    <a:gd name="connsiteY17" fmla="*/ 583846 h 675307"/>
                    <a:gd name="connsiteX18" fmla="*/ 705636 w 902270"/>
                    <a:gd name="connsiteY18" fmla="*/ 570352 h 675307"/>
                    <a:gd name="connsiteX19" fmla="*/ 719130 w 902270"/>
                    <a:gd name="connsiteY19" fmla="*/ 534634 h 675307"/>
                    <a:gd name="connsiteX20" fmla="*/ 719130 w 902270"/>
                    <a:gd name="connsiteY20" fmla="*/ 322702 h 675307"/>
                    <a:gd name="connsiteX21" fmla="*/ 790567 w 902270"/>
                    <a:gd name="connsiteY21" fmla="*/ 294921 h 675307"/>
                    <a:gd name="connsiteX22" fmla="*/ 790567 w 902270"/>
                    <a:gd name="connsiteY22" fmla="*/ 390171 h 675307"/>
                    <a:gd name="connsiteX23" fmla="*/ 843743 w 902270"/>
                    <a:gd name="connsiteY23" fmla="*/ 444934 h 675307"/>
                    <a:gd name="connsiteX24" fmla="*/ 844543 w 902270"/>
                    <a:gd name="connsiteY24" fmla="*/ 444940 h 675307"/>
                    <a:gd name="connsiteX25" fmla="*/ 899311 w 902270"/>
                    <a:gd name="connsiteY25" fmla="*/ 390171 h 675307"/>
                    <a:gd name="connsiteX26" fmla="*/ 899311 w 902270"/>
                    <a:gd name="connsiteY26" fmla="*/ 212371 h 675307"/>
                    <a:gd name="connsiteX27" fmla="*/ 700874 w 902270"/>
                    <a:gd name="connsiteY27" fmla="*/ 212371 h 675307"/>
                    <a:gd name="connsiteX28" fmla="*/ 451636 w 902270"/>
                    <a:gd name="connsiteY28" fmla="*/ 313971 h 675307"/>
                    <a:gd name="connsiteX29" fmla="*/ 202399 w 902270"/>
                    <a:gd name="connsiteY29" fmla="*/ 213959 h 675307"/>
                    <a:gd name="connsiteX30" fmla="*/ 451636 w 902270"/>
                    <a:gd name="connsiteY30" fmla="*/ 114740 h 675307"/>
                    <a:gd name="connsiteX31" fmla="*/ 451636 w 902270"/>
                    <a:gd name="connsiteY31" fmla="*/ 567177 h 675307"/>
                    <a:gd name="connsiteX32" fmla="*/ 323842 w 902270"/>
                    <a:gd name="connsiteY32" fmla="*/ 529871 h 675307"/>
                    <a:gd name="connsiteX33" fmla="*/ 289711 w 902270"/>
                    <a:gd name="connsiteY33" fmla="*/ 506852 h 675307"/>
                    <a:gd name="connsiteX34" fmla="*/ 289711 w 902270"/>
                    <a:gd name="connsiteY34" fmla="*/ 366359 h 675307"/>
                    <a:gd name="connsiteX35" fmla="*/ 430999 w 902270"/>
                    <a:gd name="connsiteY35" fmla="*/ 422715 h 675307"/>
                    <a:gd name="connsiteX36" fmla="*/ 471480 w 902270"/>
                    <a:gd name="connsiteY36" fmla="*/ 422715 h 675307"/>
                    <a:gd name="connsiteX37" fmla="*/ 610386 w 902270"/>
                    <a:gd name="connsiteY37" fmla="*/ 366359 h 675307"/>
                    <a:gd name="connsiteX38" fmla="*/ 610386 w 902270"/>
                    <a:gd name="connsiteY38" fmla="*/ 506852 h 675307"/>
                    <a:gd name="connsiteX39" fmla="*/ 576255 w 902270"/>
                    <a:gd name="connsiteY39" fmla="*/ 529871 h 675307"/>
                    <a:gd name="connsiteX40" fmla="*/ 451636 w 902270"/>
                    <a:gd name="connsiteY40" fmla="*/ 567177 h 67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02270" h="675307">
                      <a:moveTo>
                        <a:pt x="902486" y="212371"/>
                      </a:moveTo>
                      <a:cubicBezTo>
                        <a:pt x="902403" y="206081"/>
                        <a:pt x="901053" y="199872"/>
                        <a:pt x="898517" y="194115"/>
                      </a:cubicBezTo>
                      <a:cubicBezTo>
                        <a:pt x="893132" y="180097"/>
                        <a:pt x="882228" y="168906"/>
                        <a:pt x="868355" y="163159"/>
                      </a:cubicBezTo>
                      <a:lnTo>
                        <a:pt x="471480" y="4409"/>
                      </a:lnTo>
                      <a:cubicBezTo>
                        <a:pt x="458550" y="-1106"/>
                        <a:pt x="443929" y="-1106"/>
                        <a:pt x="430999" y="4409"/>
                      </a:cubicBezTo>
                      <a:lnTo>
                        <a:pt x="34124" y="163159"/>
                      </a:lnTo>
                      <a:cubicBezTo>
                        <a:pt x="20758" y="168563"/>
                        <a:pt x="10159" y="179162"/>
                        <a:pt x="4755" y="192527"/>
                      </a:cubicBezTo>
                      <a:cubicBezTo>
                        <a:pt x="-1222" y="205913"/>
                        <a:pt x="-1222" y="221210"/>
                        <a:pt x="4755" y="234596"/>
                      </a:cubicBezTo>
                      <a:cubicBezTo>
                        <a:pt x="10469" y="248214"/>
                        <a:pt x="21300" y="259045"/>
                        <a:pt x="34917" y="264759"/>
                      </a:cubicBezTo>
                      <a:lnTo>
                        <a:pt x="180967" y="322702"/>
                      </a:lnTo>
                      <a:lnTo>
                        <a:pt x="180967" y="532252"/>
                      </a:lnTo>
                      <a:cubicBezTo>
                        <a:pt x="180948" y="544410"/>
                        <a:pt x="185157" y="556196"/>
                        <a:pt x="192874" y="565590"/>
                      </a:cubicBezTo>
                      <a:lnTo>
                        <a:pt x="203192" y="576702"/>
                      </a:lnTo>
                      <a:lnTo>
                        <a:pt x="217480" y="588609"/>
                      </a:lnTo>
                      <a:cubicBezTo>
                        <a:pt x="233793" y="601507"/>
                        <a:pt x="251038" y="613181"/>
                        <a:pt x="269074" y="623534"/>
                      </a:cubicBezTo>
                      <a:cubicBezTo>
                        <a:pt x="324241" y="656795"/>
                        <a:pt x="387226" y="674869"/>
                        <a:pt x="451636" y="675921"/>
                      </a:cubicBezTo>
                      <a:cubicBezTo>
                        <a:pt x="516035" y="674794"/>
                        <a:pt x="579001" y="656725"/>
                        <a:pt x="634199" y="623534"/>
                      </a:cubicBezTo>
                      <a:cubicBezTo>
                        <a:pt x="654399" y="612042"/>
                        <a:pt x="673525" y="598759"/>
                        <a:pt x="691349" y="583846"/>
                      </a:cubicBezTo>
                      <a:lnTo>
                        <a:pt x="705636" y="570352"/>
                      </a:lnTo>
                      <a:cubicBezTo>
                        <a:pt x="714212" y="560414"/>
                        <a:pt x="718993" y="547760"/>
                        <a:pt x="719130" y="534634"/>
                      </a:cubicBezTo>
                      <a:lnTo>
                        <a:pt x="719130" y="322702"/>
                      </a:lnTo>
                      <a:lnTo>
                        <a:pt x="790567" y="294921"/>
                      </a:lnTo>
                      <a:lnTo>
                        <a:pt x="790567" y="390171"/>
                      </a:lnTo>
                      <a:cubicBezTo>
                        <a:pt x="790129" y="419977"/>
                        <a:pt x="813937" y="444496"/>
                        <a:pt x="843743" y="444934"/>
                      </a:cubicBezTo>
                      <a:cubicBezTo>
                        <a:pt x="844009" y="444938"/>
                        <a:pt x="844276" y="444940"/>
                        <a:pt x="844543" y="444940"/>
                      </a:cubicBezTo>
                      <a:cubicBezTo>
                        <a:pt x="874790" y="444940"/>
                        <a:pt x="899311" y="420419"/>
                        <a:pt x="899311" y="390171"/>
                      </a:cubicBezTo>
                      <a:lnTo>
                        <a:pt x="899311" y="212371"/>
                      </a:lnTo>
                      <a:close/>
                      <a:moveTo>
                        <a:pt x="700874" y="212371"/>
                      </a:moveTo>
                      <a:lnTo>
                        <a:pt x="451636" y="313971"/>
                      </a:lnTo>
                      <a:lnTo>
                        <a:pt x="202399" y="213959"/>
                      </a:lnTo>
                      <a:lnTo>
                        <a:pt x="451636" y="114740"/>
                      </a:lnTo>
                      <a:close/>
                      <a:moveTo>
                        <a:pt x="451636" y="567177"/>
                      </a:moveTo>
                      <a:cubicBezTo>
                        <a:pt x="406559" y="565814"/>
                        <a:pt x="362574" y="552974"/>
                        <a:pt x="323842" y="529871"/>
                      </a:cubicBezTo>
                      <a:cubicBezTo>
                        <a:pt x="311979" y="522945"/>
                        <a:pt x="300578" y="515256"/>
                        <a:pt x="289711" y="506852"/>
                      </a:cubicBezTo>
                      <a:lnTo>
                        <a:pt x="289711" y="366359"/>
                      </a:lnTo>
                      <a:lnTo>
                        <a:pt x="430999" y="422715"/>
                      </a:lnTo>
                      <a:cubicBezTo>
                        <a:pt x="443997" y="427885"/>
                        <a:pt x="458481" y="427885"/>
                        <a:pt x="471480" y="422715"/>
                      </a:cubicBezTo>
                      <a:lnTo>
                        <a:pt x="610386" y="366359"/>
                      </a:lnTo>
                      <a:lnTo>
                        <a:pt x="610386" y="506852"/>
                      </a:lnTo>
                      <a:cubicBezTo>
                        <a:pt x="599274" y="514790"/>
                        <a:pt x="588161" y="522727"/>
                        <a:pt x="576255" y="529871"/>
                      </a:cubicBezTo>
                      <a:cubicBezTo>
                        <a:pt x="538458" y="552463"/>
                        <a:pt x="495629" y="565284"/>
                        <a:pt x="451636" y="567177"/>
                      </a:cubicBezTo>
                      <a:close/>
                    </a:path>
                  </a:pathLst>
                </a:custGeom>
                <a:grpFill/>
                <a:ln w="1860" cap="flat">
                  <a:noFill/>
                  <a:prstDash val="solid"/>
                  <a:miter/>
                </a:ln>
              </p:spPr>
              <p:txBody>
                <a:bodyPr rtlCol="0" anchor="ctr"/>
                <a:lstStyle/>
                <a:p>
                  <a:pPr algn="ctr" defTabSz="913746">
                    <a:defRPr/>
                  </a:pPr>
                  <a:endParaRPr lang="zh-CN" altLang="en-US" sz="1798">
                    <a:solidFill>
                      <a:srgbClr val="1D1D1A"/>
                    </a:solidFill>
                    <a:latin typeface="Huawei Sans" panose="020C0503030203020204"/>
                    <a:ea typeface="微软雅黑"/>
                    <a:cs typeface="Arial" panose="020B0604020202020204" pitchFamily="34" charset="0"/>
                  </a:endParaRPr>
                </a:p>
              </p:txBody>
            </p:sp>
          </p:grpSp>
          <p:sp>
            <p:nvSpPr>
              <p:cNvPr id="35" name="文本框 14">
                <a:extLst>
                  <a:ext uri="{FF2B5EF4-FFF2-40B4-BE49-F238E27FC236}">
                    <a16:creationId xmlns:a16="http://schemas.microsoft.com/office/drawing/2014/main" id="{097CBCB9-84E6-47CE-80E1-9C3509F84E1E}"/>
                  </a:ext>
                </a:extLst>
              </p:cNvPr>
              <p:cNvSpPr txBox="1"/>
              <p:nvPr/>
            </p:nvSpPr>
            <p:spPr>
              <a:xfrm>
                <a:off x="9439204" y="5872638"/>
                <a:ext cx="1409552" cy="447389"/>
              </a:xfrm>
              <a:prstGeom prst="rect">
                <a:avLst/>
              </a:prstGeom>
              <a:noFill/>
            </p:spPr>
            <p:txBody>
              <a:bodyPr wrap="square" rtlCol="0">
                <a:spAutoFit/>
              </a:bodyPr>
              <a:lstStyle/>
              <a:p>
                <a:pPr algn="ctr" defTabSz="913746">
                  <a:defRPr/>
                </a:pPr>
                <a:r>
                  <a:rPr lang="en-US" altLang="zh-CN" sz="1398" b="1" dirty="0">
                    <a:solidFill>
                      <a:srgbClr val="666666"/>
                    </a:solidFill>
                    <a:latin typeface="Huawei Sans" panose="020C0503030203020204"/>
                    <a:ea typeface="Calibri" panose="020F0502020204030204" pitchFamily="34" charset="0"/>
                    <a:cs typeface="Arial" panose="020B0604020202020204" pitchFamily="34" charset="0"/>
                    <a:sym typeface="Huawei Sans" panose="020C0503030203020204" pitchFamily="34" charset="0"/>
                  </a:rPr>
                  <a:t>May.</a:t>
                </a:r>
                <a:r>
                  <a:rPr lang="zh-CN" altLang="en-US" sz="1398" b="1" dirty="0">
                    <a:solidFill>
                      <a:srgbClr val="666666"/>
                    </a:solidFill>
                    <a:latin typeface="Huawei Sans" panose="020C0503030203020204"/>
                    <a:ea typeface="Calibri" panose="020F0502020204030204" pitchFamily="34" charset="0"/>
                    <a:cs typeface="Arial" panose="020B0604020202020204" pitchFamily="34" charset="0"/>
                    <a:sym typeface="Huawei Sans" panose="020C0503030203020204" pitchFamily="34" charset="0"/>
                  </a:rPr>
                  <a:t> </a:t>
                </a:r>
                <a:r>
                  <a:rPr lang="en-US" altLang="zh-CN" sz="1398" b="1" dirty="0">
                    <a:solidFill>
                      <a:srgbClr val="666666"/>
                    </a:solidFill>
                    <a:latin typeface="Huawei Sans" panose="020C0503030203020204"/>
                    <a:ea typeface="Calibri" panose="020F0502020204030204" pitchFamily="34" charset="0"/>
                    <a:cs typeface="Arial" panose="020B0604020202020204" pitchFamily="34" charset="0"/>
                    <a:sym typeface="Huawei Sans" panose="020C0503030203020204" pitchFamily="34" charset="0"/>
                  </a:rPr>
                  <a:t>2025</a:t>
                </a:r>
              </a:p>
              <a:p>
                <a:pPr algn="ctr" defTabSz="913746">
                  <a:defRPr/>
                </a:pPr>
                <a:r>
                  <a:rPr lang="en-US" altLang="zh-CN" sz="1398" b="1" dirty="0">
                    <a:solidFill>
                      <a:srgbClr val="666666"/>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rPr>
                  <a:t>Shenzhen,</a:t>
                </a:r>
                <a:r>
                  <a:rPr lang="zh-CN" altLang="en-US" sz="1398" b="1" dirty="0">
                    <a:solidFill>
                      <a:srgbClr val="666666"/>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rPr>
                  <a:t> </a:t>
                </a:r>
                <a:r>
                  <a:rPr lang="en-US" altLang="zh-CN" sz="1398" b="1" dirty="0">
                    <a:solidFill>
                      <a:srgbClr val="666666"/>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rPr>
                  <a:t>China</a:t>
                </a:r>
              </a:p>
            </p:txBody>
          </p:sp>
        </p:grpSp>
        <p:sp>
          <p:nvSpPr>
            <p:cNvPr id="12" name="椭圆 11">
              <a:extLst>
                <a:ext uri="{FF2B5EF4-FFF2-40B4-BE49-F238E27FC236}">
                  <a16:creationId xmlns:a16="http://schemas.microsoft.com/office/drawing/2014/main" id="{76AABAA2-4B03-4258-A6DD-4FD186974A6E}"/>
                </a:ext>
              </a:extLst>
            </p:cNvPr>
            <p:cNvSpPr/>
            <p:nvPr/>
          </p:nvSpPr>
          <p:spPr>
            <a:xfrm flipV="1">
              <a:off x="11083947" y="4442722"/>
              <a:ext cx="103741" cy="976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defTabSz="913746">
                <a:defRPr/>
              </a:pPr>
              <a:endParaRPr lang="zh-CN" altLang="en-US" sz="1798">
                <a:solidFill>
                  <a:srgbClr val="666666"/>
                </a:solidFill>
                <a:latin typeface="Huawei Sans" panose="020C0503030203020204"/>
                <a:ea typeface="微软雅黑"/>
                <a:cs typeface="Arial" panose="020B0604020202020204" pitchFamily="34" charset="0"/>
              </a:endParaRPr>
            </a:p>
          </p:txBody>
        </p:sp>
        <p:sp>
          <p:nvSpPr>
            <p:cNvPr id="13" name="椭圆 12">
              <a:extLst>
                <a:ext uri="{FF2B5EF4-FFF2-40B4-BE49-F238E27FC236}">
                  <a16:creationId xmlns:a16="http://schemas.microsoft.com/office/drawing/2014/main" id="{8F9B3F1E-CFEE-468A-941C-A0FFB207C2CF}"/>
                </a:ext>
              </a:extLst>
            </p:cNvPr>
            <p:cNvSpPr/>
            <p:nvPr/>
          </p:nvSpPr>
          <p:spPr>
            <a:xfrm flipV="1">
              <a:off x="1140525" y="4400560"/>
              <a:ext cx="103741" cy="976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68" tIns="45684" rIns="91368" bIns="45684" numCol="1" spcCol="0" rtlCol="0" fromWordArt="0" anchor="ctr" anchorCtr="0" forceAA="0" compatLnSpc="1">
              <a:prstTxWarp prst="textNoShape">
                <a:avLst/>
              </a:prstTxWarp>
              <a:noAutofit/>
            </a:bodyPr>
            <a:lstStyle/>
            <a:p>
              <a:pPr algn="ctr" defTabSz="913746">
                <a:defRPr/>
              </a:pPr>
              <a:endParaRPr lang="zh-CN" altLang="en-US" sz="1798">
                <a:solidFill>
                  <a:srgbClr val="666666"/>
                </a:solidFill>
                <a:latin typeface="Huawei Sans" panose="020C0503030203020204"/>
                <a:ea typeface="微软雅黑"/>
                <a:cs typeface="Arial" panose="020B0604020202020204" pitchFamily="34" charset="0"/>
              </a:endParaRPr>
            </a:p>
          </p:txBody>
        </p:sp>
      </p:grpSp>
      <p:pic>
        <p:nvPicPr>
          <p:cNvPr id="49" name="图片 48">
            <a:extLst>
              <a:ext uri="{FF2B5EF4-FFF2-40B4-BE49-F238E27FC236}">
                <a16:creationId xmlns:a16="http://schemas.microsoft.com/office/drawing/2014/main" id="{191B4349-0004-433A-866E-E3B17F0E8A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2461" y="123854"/>
            <a:ext cx="1406512" cy="1406512"/>
          </a:xfrm>
          <a:prstGeom prst="rect">
            <a:avLst/>
          </a:prstGeom>
        </p:spPr>
      </p:pic>
    </p:spTree>
    <p:extLst>
      <p:ext uri="{BB962C8B-B14F-4D97-AF65-F5344CB8AC3E}">
        <p14:creationId xmlns:p14="http://schemas.microsoft.com/office/powerpoint/2010/main" val="3239165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3"/>
          <p:cNvSpPr>
            <a:spLocks noEditPoints="1"/>
          </p:cNvSpPr>
          <p:nvPr/>
        </p:nvSpPr>
        <p:spPr bwMode="auto">
          <a:xfrm>
            <a:off x="1710262" y="1412776"/>
            <a:ext cx="9362780" cy="4717384"/>
          </a:xfrm>
          <a:custGeom>
            <a:avLst/>
            <a:gdLst>
              <a:gd name="T0" fmla="*/ 2147483647 w 3632"/>
              <a:gd name="T1" fmla="*/ 2147483647 h 1804"/>
              <a:gd name="T2" fmla="*/ 2147483647 w 3632"/>
              <a:gd name="T3" fmla="*/ 2147483647 h 1804"/>
              <a:gd name="T4" fmla="*/ 2147483647 w 3632"/>
              <a:gd name="T5" fmla="*/ 2147483647 h 1804"/>
              <a:gd name="T6" fmla="*/ 2147483647 w 3632"/>
              <a:gd name="T7" fmla="*/ 2147483647 h 1804"/>
              <a:gd name="T8" fmla="*/ 2147483647 w 3632"/>
              <a:gd name="T9" fmla="*/ 2147483647 h 1804"/>
              <a:gd name="T10" fmla="*/ 2147483647 w 3632"/>
              <a:gd name="T11" fmla="*/ 2147483647 h 1804"/>
              <a:gd name="T12" fmla="*/ 2147483647 w 3632"/>
              <a:gd name="T13" fmla="*/ 2147483647 h 1804"/>
              <a:gd name="T14" fmla="*/ 2147483647 w 3632"/>
              <a:gd name="T15" fmla="*/ 2147483647 h 1804"/>
              <a:gd name="T16" fmla="*/ 2147483647 w 3632"/>
              <a:gd name="T17" fmla="*/ 2147483647 h 1804"/>
              <a:gd name="T18" fmla="*/ 2147483647 w 3632"/>
              <a:gd name="T19" fmla="*/ 2147483647 h 1804"/>
              <a:gd name="T20" fmla="*/ 2147483647 w 3632"/>
              <a:gd name="T21" fmla="*/ 2147483647 h 1804"/>
              <a:gd name="T22" fmla="*/ 2147483647 w 3632"/>
              <a:gd name="T23" fmla="*/ 2147483647 h 1804"/>
              <a:gd name="T24" fmla="*/ 2147483647 w 3632"/>
              <a:gd name="T25" fmla="*/ 2147483647 h 1804"/>
              <a:gd name="T26" fmla="*/ 2147483647 w 3632"/>
              <a:gd name="T27" fmla="*/ 2147483647 h 1804"/>
              <a:gd name="T28" fmla="*/ 2147483647 w 3632"/>
              <a:gd name="T29" fmla="*/ 2147483647 h 1804"/>
              <a:gd name="T30" fmla="*/ 2147483647 w 3632"/>
              <a:gd name="T31" fmla="*/ 2147483647 h 1804"/>
              <a:gd name="T32" fmla="*/ 2147483647 w 3632"/>
              <a:gd name="T33" fmla="*/ 2147483647 h 1804"/>
              <a:gd name="T34" fmla="*/ 2147483647 w 3632"/>
              <a:gd name="T35" fmla="*/ 2147483647 h 1804"/>
              <a:gd name="T36" fmla="*/ 2147483647 w 3632"/>
              <a:gd name="T37" fmla="*/ 2147483647 h 1804"/>
              <a:gd name="T38" fmla="*/ 2147483647 w 3632"/>
              <a:gd name="T39" fmla="*/ 2147483647 h 1804"/>
              <a:gd name="T40" fmla="*/ 2147483647 w 3632"/>
              <a:gd name="T41" fmla="*/ 2147483647 h 1804"/>
              <a:gd name="T42" fmla="*/ 2147483647 w 3632"/>
              <a:gd name="T43" fmla="*/ 2147483647 h 1804"/>
              <a:gd name="T44" fmla="*/ 2147483647 w 3632"/>
              <a:gd name="T45" fmla="*/ 2147483647 h 1804"/>
              <a:gd name="T46" fmla="*/ 2147483647 w 3632"/>
              <a:gd name="T47" fmla="*/ 2147483647 h 1804"/>
              <a:gd name="T48" fmla="*/ 2147483647 w 3632"/>
              <a:gd name="T49" fmla="*/ 2147483647 h 1804"/>
              <a:gd name="T50" fmla="*/ 2147483647 w 3632"/>
              <a:gd name="T51" fmla="*/ 2147483647 h 1804"/>
              <a:gd name="T52" fmla="*/ 2147483647 w 3632"/>
              <a:gd name="T53" fmla="*/ 2147483647 h 1804"/>
              <a:gd name="T54" fmla="*/ 2147483647 w 3632"/>
              <a:gd name="T55" fmla="*/ 2147483647 h 1804"/>
              <a:gd name="T56" fmla="*/ 2147483647 w 3632"/>
              <a:gd name="T57" fmla="*/ 2147483647 h 1804"/>
              <a:gd name="T58" fmla="*/ 2147483647 w 3632"/>
              <a:gd name="T59" fmla="*/ 2147483647 h 1804"/>
              <a:gd name="T60" fmla="*/ 2147483647 w 3632"/>
              <a:gd name="T61" fmla="*/ 2147483647 h 1804"/>
              <a:gd name="T62" fmla="*/ 2147483647 w 3632"/>
              <a:gd name="T63" fmla="*/ 2147483647 h 1804"/>
              <a:gd name="T64" fmla="*/ 2147483647 w 3632"/>
              <a:gd name="T65" fmla="*/ 2147483647 h 1804"/>
              <a:gd name="T66" fmla="*/ 2147483647 w 3632"/>
              <a:gd name="T67" fmla="*/ 2147483647 h 1804"/>
              <a:gd name="T68" fmla="*/ 2147483647 w 3632"/>
              <a:gd name="T69" fmla="*/ 2147483647 h 1804"/>
              <a:gd name="T70" fmla="*/ 2147483647 w 3632"/>
              <a:gd name="T71" fmla="*/ 2147483647 h 1804"/>
              <a:gd name="T72" fmla="*/ 2147483647 w 3632"/>
              <a:gd name="T73" fmla="*/ 2147483647 h 1804"/>
              <a:gd name="T74" fmla="*/ 2147483647 w 3632"/>
              <a:gd name="T75" fmla="*/ 2147483647 h 1804"/>
              <a:gd name="T76" fmla="*/ 2147483647 w 3632"/>
              <a:gd name="T77" fmla="*/ 2147483647 h 1804"/>
              <a:gd name="T78" fmla="*/ 2147483647 w 3632"/>
              <a:gd name="T79" fmla="*/ 2147483647 h 1804"/>
              <a:gd name="T80" fmla="*/ 2147483647 w 3632"/>
              <a:gd name="T81" fmla="*/ 2147483647 h 1804"/>
              <a:gd name="T82" fmla="*/ 2147483647 w 3632"/>
              <a:gd name="T83" fmla="*/ 2147483647 h 1804"/>
              <a:gd name="T84" fmla="*/ 2147483647 w 3632"/>
              <a:gd name="T85" fmla="*/ 2147483647 h 1804"/>
              <a:gd name="T86" fmla="*/ 2147483647 w 3632"/>
              <a:gd name="T87" fmla="*/ 2147483647 h 1804"/>
              <a:gd name="T88" fmla="*/ 2147483647 w 3632"/>
              <a:gd name="T89" fmla="*/ 2147483647 h 1804"/>
              <a:gd name="T90" fmla="*/ 2147483647 w 3632"/>
              <a:gd name="T91" fmla="*/ 2147483647 h 1804"/>
              <a:gd name="T92" fmla="*/ 2147483647 w 3632"/>
              <a:gd name="T93" fmla="*/ 2147483647 h 1804"/>
              <a:gd name="T94" fmla="*/ 2147483647 w 3632"/>
              <a:gd name="T95" fmla="*/ 2147483647 h 1804"/>
              <a:gd name="T96" fmla="*/ 2147483647 w 3632"/>
              <a:gd name="T97" fmla="*/ 2147483647 h 1804"/>
              <a:gd name="T98" fmla="*/ 2147483647 w 3632"/>
              <a:gd name="T99" fmla="*/ 2147483647 h 1804"/>
              <a:gd name="T100" fmla="*/ 2147483647 w 3632"/>
              <a:gd name="T101" fmla="*/ 2147483647 h 1804"/>
              <a:gd name="T102" fmla="*/ 2147483647 w 3632"/>
              <a:gd name="T103" fmla="*/ 2147483647 h 1804"/>
              <a:gd name="T104" fmla="*/ 2147483647 w 3632"/>
              <a:gd name="T105" fmla="*/ 2147483647 h 1804"/>
              <a:gd name="T106" fmla="*/ 2147483647 w 3632"/>
              <a:gd name="T107" fmla="*/ 2147483647 h 1804"/>
              <a:gd name="T108" fmla="*/ 2147483647 w 3632"/>
              <a:gd name="T109" fmla="*/ 2147483647 h 1804"/>
              <a:gd name="T110" fmla="*/ 2147483647 w 3632"/>
              <a:gd name="T111" fmla="*/ 2147483647 h 1804"/>
              <a:gd name="T112" fmla="*/ 2147483647 w 3632"/>
              <a:gd name="T113" fmla="*/ 2147483647 h 1804"/>
              <a:gd name="T114" fmla="*/ 2147483647 w 3632"/>
              <a:gd name="T115" fmla="*/ 2147483647 h 1804"/>
              <a:gd name="T116" fmla="*/ 2147483647 w 3632"/>
              <a:gd name="T117" fmla="*/ 2147483647 h 1804"/>
              <a:gd name="T118" fmla="*/ 2147483647 w 3632"/>
              <a:gd name="T119" fmla="*/ 2147483647 h 1804"/>
              <a:gd name="T120" fmla="*/ 2147483647 w 3632"/>
              <a:gd name="T121" fmla="*/ 2147483647 h 1804"/>
              <a:gd name="T122" fmla="*/ 2147483647 w 3632"/>
              <a:gd name="T123" fmla="*/ 2147483647 h 1804"/>
              <a:gd name="T124" fmla="*/ 2147483647 w 3632"/>
              <a:gd name="T125" fmla="*/ 2147483647 h 18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32"/>
              <a:gd name="T190" fmla="*/ 0 h 1804"/>
              <a:gd name="T191" fmla="*/ 3632 w 3632"/>
              <a:gd name="T192" fmla="*/ 1804 h 18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32" h="1804">
                <a:moveTo>
                  <a:pt x="1470" y="0"/>
                </a:moveTo>
                <a:lnTo>
                  <a:pt x="1490" y="0"/>
                </a:lnTo>
                <a:lnTo>
                  <a:pt x="1510" y="2"/>
                </a:lnTo>
                <a:lnTo>
                  <a:pt x="1510" y="4"/>
                </a:lnTo>
                <a:lnTo>
                  <a:pt x="1512" y="5"/>
                </a:lnTo>
                <a:lnTo>
                  <a:pt x="1500" y="7"/>
                </a:lnTo>
                <a:lnTo>
                  <a:pt x="1490" y="9"/>
                </a:lnTo>
                <a:lnTo>
                  <a:pt x="1510" y="10"/>
                </a:lnTo>
                <a:lnTo>
                  <a:pt x="1531" y="10"/>
                </a:lnTo>
                <a:lnTo>
                  <a:pt x="1531" y="12"/>
                </a:lnTo>
                <a:lnTo>
                  <a:pt x="1527" y="14"/>
                </a:lnTo>
                <a:lnTo>
                  <a:pt x="1526" y="15"/>
                </a:lnTo>
                <a:lnTo>
                  <a:pt x="1514" y="15"/>
                </a:lnTo>
                <a:lnTo>
                  <a:pt x="1500" y="17"/>
                </a:lnTo>
                <a:lnTo>
                  <a:pt x="1500" y="19"/>
                </a:lnTo>
                <a:lnTo>
                  <a:pt x="1500" y="22"/>
                </a:lnTo>
                <a:lnTo>
                  <a:pt x="1504" y="22"/>
                </a:lnTo>
                <a:lnTo>
                  <a:pt x="1509" y="22"/>
                </a:lnTo>
                <a:lnTo>
                  <a:pt x="1527" y="17"/>
                </a:lnTo>
                <a:lnTo>
                  <a:pt x="1549" y="14"/>
                </a:lnTo>
                <a:lnTo>
                  <a:pt x="1571" y="12"/>
                </a:lnTo>
                <a:lnTo>
                  <a:pt x="1589" y="14"/>
                </a:lnTo>
                <a:lnTo>
                  <a:pt x="1591" y="15"/>
                </a:lnTo>
                <a:lnTo>
                  <a:pt x="1591" y="17"/>
                </a:lnTo>
                <a:lnTo>
                  <a:pt x="1589" y="20"/>
                </a:lnTo>
                <a:lnTo>
                  <a:pt x="1589" y="24"/>
                </a:lnTo>
                <a:lnTo>
                  <a:pt x="1566" y="25"/>
                </a:lnTo>
                <a:lnTo>
                  <a:pt x="1546" y="29"/>
                </a:lnTo>
                <a:lnTo>
                  <a:pt x="1537" y="32"/>
                </a:lnTo>
                <a:lnTo>
                  <a:pt x="1529" y="36"/>
                </a:lnTo>
                <a:lnTo>
                  <a:pt x="1522" y="41"/>
                </a:lnTo>
                <a:lnTo>
                  <a:pt x="1515" y="46"/>
                </a:lnTo>
                <a:lnTo>
                  <a:pt x="1517" y="49"/>
                </a:lnTo>
                <a:lnTo>
                  <a:pt x="1517" y="54"/>
                </a:lnTo>
                <a:lnTo>
                  <a:pt x="1526" y="56"/>
                </a:lnTo>
                <a:lnTo>
                  <a:pt x="1532" y="57"/>
                </a:lnTo>
                <a:lnTo>
                  <a:pt x="1531" y="59"/>
                </a:lnTo>
                <a:lnTo>
                  <a:pt x="1531" y="61"/>
                </a:lnTo>
                <a:lnTo>
                  <a:pt x="1517" y="62"/>
                </a:lnTo>
                <a:lnTo>
                  <a:pt x="1505" y="62"/>
                </a:lnTo>
                <a:lnTo>
                  <a:pt x="1505" y="64"/>
                </a:lnTo>
                <a:lnTo>
                  <a:pt x="1505" y="67"/>
                </a:lnTo>
                <a:lnTo>
                  <a:pt x="1512" y="67"/>
                </a:lnTo>
                <a:lnTo>
                  <a:pt x="1515" y="69"/>
                </a:lnTo>
                <a:lnTo>
                  <a:pt x="1517" y="72"/>
                </a:lnTo>
                <a:lnTo>
                  <a:pt x="1517" y="76"/>
                </a:lnTo>
                <a:lnTo>
                  <a:pt x="1517" y="77"/>
                </a:lnTo>
                <a:lnTo>
                  <a:pt x="1524" y="77"/>
                </a:lnTo>
                <a:lnTo>
                  <a:pt x="1529" y="77"/>
                </a:lnTo>
                <a:lnTo>
                  <a:pt x="1527" y="81"/>
                </a:lnTo>
                <a:lnTo>
                  <a:pt x="1527" y="84"/>
                </a:lnTo>
                <a:lnTo>
                  <a:pt x="1517" y="84"/>
                </a:lnTo>
                <a:lnTo>
                  <a:pt x="1509" y="84"/>
                </a:lnTo>
                <a:lnTo>
                  <a:pt x="1509" y="89"/>
                </a:lnTo>
                <a:lnTo>
                  <a:pt x="1509" y="94"/>
                </a:lnTo>
                <a:lnTo>
                  <a:pt x="1499" y="94"/>
                </a:lnTo>
                <a:lnTo>
                  <a:pt x="1492" y="97"/>
                </a:lnTo>
                <a:lnTo>
                  <a:pt x="1487" y="99"/>
                </a:lnTo>
                <a:lnTo>
                  <a:pt x="1479" y="103"/>
                </a:lnTo>
                <a:lnTo>
                  <a:pt x="1480" y="109"/>
                </a:lnTo>
                <a:lnTo>
                  <a:pt x="1482" y="114"/>
                </a:lnTo>
                <a:lnTo>
                  <a:pt x="1475" y="114"/>
                </a:lnTo>
                <a:lnTo>
                  <a:pt x="1470" y="114"/>
                </a:lnTo>
                <a:lnTo>
                  <a:pt x="1474" y="116"/>
                </a:lnTo>
                <a:lnTo>
                  <a:pt x="1477" y="118"/>
                </a:lnTo>
                <a:lnTo>
                  <a:pt x="1477" y="121"/>
                </a:lnTo>
                <a:lnTo>
                  <a:pt x="1479" y="126"/>
                </a:lnTo>
                <a:lnTo>
                  <a:pt x="1477" y="128"/>
                </a:lnTo>
                <a:lnTo>
                  <a:pt x="1477" y="129"/>
                </a:lnTo>
                <a:lnTo>
                  <a:pt x="1459" y="126"/>
                </a:lnTo>
                <a:lnTo>
                  <a:pt x="1443" y="121"/>
                </a:lnTo>
                <a:lnTo>
                  <a:pt x="1445" y="124"/>
                </a:lnTo>
                <a:lnTo>
                  <a:pt x="1447" y="126"/>
                </a:lnTo>
                <a:lnTo>
                  <a:pt x="1440" y="126"/>
                </a:lnTo>
                <a:lnTo>
                  <a:pt x="1433" y="126"/>
                </a:lnTo>
                <a:lnTo>
                  <a:pt x="1433" y="129"/>
                </a:lnTo>
                <a:lnTo>
                  <a:pt x="1433" y="133"/>
                </a:lnTo>
                <a:lnTo>
                  <a:pt x="1450" y="133"/>
                </a:lnTo>
                <a:lnTo>
                  <a:pt x="1465" y="133"/>
                </a:lnTo>
                <a:lnTo>
                  <a:pt x="1467" y="138"/>
                </a:lnTo>
                <a:lnTo>
                  <a:pt x="1467" y="141"/>
                </a:lnTo>
                <a:lnTo>
                  <a:pt x="1443" y="149"/>
                </a:lnTo>
                <a:lnTo>
                  <a:pt x="1418" y="158"/>
                </a:lnTo>
                <a:lnTo>
                  <a:pt x="1397" y="159"/>
                </a:lnTo>
                <a:lnTo>
                  <a:pt x="1375" y="161"/>
                </a:lnTo>
                <a:lnTo>
                  <a:pt x="1363" y="173"/>
                </a:lnTo>
                <a:lnTo>
                  <a:pt x="1350" y="183"/>
                </a:lnTo>
                <a:lnTo>
                  <a:pt x="1336" y="188"/>
                </a:lnTo>
                <a:lnTo>
                  <a:pt x="1320" y="190"/>
                </a:lnTo>
                <a:lnTo>
                  <a:pt x="1305" y="191"/>
                </a:lnTo>
                <a:lnTo>
                  <a:pt x="1289" y="195"/>
                </a:lnTo>
                <a:lnTo>
                  <a:pt x="1288" y="203"/>
                </a:lnTo>
                <a:lnTo>
                  <a:pt x="1286" y="211"/>
                </a:lnTo>
                <a:lnTo>
                  <a:pt x="1274" y="218"/>
                </a:lnTo>
                <a:lnTo>
                  <a:pt x="1263" y="226"/>
                </a:lnTo>
                <a:lnTo>
                  <a:pt x="1263" y="231"/>
                </a:lnTo>
                <a:lnTo>
                  <a:pt x="1261" y="236"/>
                </a:lnTo>
                <a:lnTo>
                  <a:pt x="1248" y="246"/>
                </a:lnTo>
                <a:lnTo>
                  <a:pt x="1236" y="255"/>
                </a:lnTo>
                <a:lnTo>
                  <a:pt x="1226" y="250"/>
                </a:lnTo>
                <a:lnTo>
                  <a:pt x="1216" y="245"/>
                </a:lnTo>
                <a:lnTo>
                  <a:pt x="1209" y="246"/>
                </a:lnTo>
                <a:lnTo>
                  <a:pt x="1201" y="246"/>
                </a:lnTo>
                <a:lnTo>
                  <a:pt x="1196" y="228"/>
                </a:lnTo>
                <a:lnTo>
                  <a:pt x="1187" y="210"/>
                </a:lnTo>
                <a:lnTo>
                  <a:pt x="1192" y="205"/>
                </a:lnTo>
                <a:lnTo>
                  <a:pt x="1196" y="201"/>
                </a:lnTo>
                <a:lnTo>
                  <a:pt x="1194" y="201"/>
                </a:lnTo>
                <a:lnTo>
                  <a:pt x="1191" y="201"/>
                </a:lnTo>
                <a:lnTo>
                  <a:pt x="1189" y="203"/>
                </a:lnTo>
                <a:lnTo>
                  <a:pt x="1186" y="203"/>
                </a:lnTo>
                <a:lnTo>
                  <a:pt x="1191" y="181"/>
                </a:lnTo>
                <a:lnTo>
                  <a:pt x="1196" y="159"/>
                </a:lnTo>
                <a:lnTo>
                  <a:pt x="1197" y="159"/>
                </a:lnTo>
                <a:lnTo>
                  <a:pt x="1204" y="161"/>
                </a:lnTo>
                <a:lnTo>
                  <a:pt x="1207" y="163"/>
                </a:lnTo>
                <a:lnTo>
                  <a:pt x="1211" y="163"/>
                </a:lnTo>
                <a:lnTo>
                  <a:pt x="1214" y="161"/>
                </a:lnTo>
                <a:lnTo>
                  <a:pt x="1212" y="158"/>
                </a:lnTo>
                <a:lnTo>
                  <a:pt x="1211" y="154"/>
                </a:lnTo>
                <a:lnTo>
                  <a:pt x="1221" y="149"/>
                </a:lnTo>
                <a:lnTo>
                  <a:pt x="1231" y="143"/>
                </a:lnTo>
                <a:lnTo>
                  <a:pt x="1228" y="129"/>
                </a:lnTo>
                <a:lnTo>
                  <a:pt x="1226" y="118"/>
                </a:lnTo>
                <a:lnTo>
                  <a:pt x="1217" y="118"/>
                </a:lnTo>
                <a:lnTo>
                  <a:pt x="1212" y="116"/>
                </a:lnTo>
                <a:lnTo>
                  <a:pt x="1207" y="114"/>
                </a:lnTo>
                <a:lnTo>
                  <a:pt x="1204" y="111"/>
                </a:lnTo>
                <a:lnTo>
                  <a:pt x="1207" y="106"/>
                </a:lnTo>
                <a:lnTo>
                  <a:pt x="1211" y="103"/>
                </a:lnTo>
                <a:lnTo>
                  <a:pt x="1212" y="96"/>
                </a:lnTo>
                <a:lnTo>
                  <a:pt x="1212" y="87"/>
                </a:lnTo>
                <a:lnTo>
                  <a:pt x="1204" y="81"/>
                </a:lnTo>
                <a:lnTo>
                  <a:pt x="1197" y="72"/>
                </a:lnTo>
                <a:lnTo>
                  <a:pt x="1181" y="71"/>
                </a:lnTo>
                <a:lnTo>
                  <a:pt x="1162" y="71"/>
                </a:lnTo>
                <a:lnTo>
                  <a:pt x="1145" y="69"/>
                </a:lnTo>
                <a:lnTo>
                  <a:pt x="1129" y="69"/>
                </a:lnTo>
                <a:lnTo>
                  <a:pt x="1129" y="66"/>
                </a:lnTo>
                <a:lnTo>
                  <a:pt x="1129" y="62"/>
                </a:lnTo>
                <a:lnTo>
                  <a:pt x="1130" y="61"/>
                </a:lnTo>
                <a:lnTo>
                  <a:pt x="1132" y="59"/>
                </a:lnTo>
                <a:lnTo>
                  <a:pt x="1144" y="61"/>
                </a:lnTo>
                <a:lnTo>
                  <a:pt x="1157" y="61"/>
                </a:lnTo>
                <a:lnTo>
                  <a:pt x="1157" y="59"/>
                </a:lnTo>
                <a:lnTo>
                  <a:pt x="1156" y="57"/>
                </a:lnTo>
                <a:lnTo>
                  <a:pt x="1154" y="54"/>
                </a:lnTo>
                <a:lnTo>
                  <a:pt x="1142" y="56"/>
                </a:lnTo>
                <a:lnTo>
                  <a:pt x="1130" y="56"/>
                </a:lnTo>
                <a:lnTo>
                  <a:pt x="1127" y="56"/>
                </a:lnTo>
                <a:lnTo>
                  <a:pt x="1122" y="54"/>
                </a:lnTo>
                <a:lnTo>
                  <a:pt x="1119" y="52"/>
                </a:lnTo>
                <a:lnTo>
                  <a:pt x="1115" y="51"/>
                </a:lnTo>
                <a:lnTo>
                  <a:pt x="1117" y="47"/>
                </a:lnTo>
                <a:lnTo>
                  <a:pt x="1120" y="46"/>
                </a:lnTo>
                <a:lnTo>
                  <a:pt x="1130" y="42"/>
                </a:lnTo>
                <a:lnTo>
                  <a:pt x="1140" y="41"/>
                </a:lnTo>
                <a:lnTo>
                  <a:pt x="1149" y="39"/>
                </a:lnTo>
                <a:lnTo>
                  <a:pt x="1159" y="39"/>
                </a:lnTo>
                <a:lnTo>
                  <a:pt x="1177" y="39"/>
                </a:lnTo>
                <a:lnTo>
                  <a:pt x="1196" y="39"/>
                </a:lnTo>
                <a:lnTo>
                  <a:pt x="1192" y="32"/>
                </a:lnTo>
                <a:lnTo>
                  <a:pt x="1187" y="25"/>
                </a:lnTo>
                <a:lnTo>
                  <a:pt x="1209" y="25"/>
                </a:lnTo>
                <a:lnTo>
                  <a:pt x="1229" y="22"/>
                </a:lnTo>
                <a:lnTo>
                  <a:pt x="1248" y="19"/>
                </a:lnTo>
                <a:lnTo>
                  <a:pt x="1264" y="12"/>
                </a:lnTo>
                <a:lnTo>
                  <a:pt x="1279" y="14"/>
                </a:lnTo>
                <a:lnTo>
                  <a:pt x="1293" y="15"/>
                </a:lnTo>
                <a:lnTo>
                  <a:pt x="1308" y="15"/>
                </a:lnTo>
                <a:lnTo>
                  <a:pt x="1321" y="14"/>
                </a:lnTo>
                <a:lnTo>
                  <a:pt x="1351" y="10"/>
                </a:lnTo>
                <a:lnTo>
                  <a:pt x="1382" y="5"/>
                </a:lnTo>
                <a:lnTo>
                  <a:pt x="1402" y="5"/>
                </a:lnTo>
                <a:lnTo>
                  <a:pt x="1428" y="4"/>
                </a:lnTo>
                <a:lnTo>
                  <a:pt x="1442" y="4"/>
                </a:lnTo>
                <a:lnTo>
                  <a:pt x="1454" y="4"/>
                </a:lnTo>
                <a:lnTo>
                  <a:pt x="1464" y="2"/>
                </a:lnTo>
                <a:lnTo>
                  <a:pt x="1470" y="0"/>
                </a:lnTo>
                <a:close/>
                <a:moveTo>
                  <a:pt x="1147" y="4"/>
                </a:moveTo>
                <a:lnTo>
                  <a:pt x="1169" y="5"/>
                </a:lnTo>
                <a:lnTo>
                  <a:pt x="1189" y="7"/>
                </a:lnTo>
                <a:lnTo>
                  <a:pt x="1211" y="9"/>
                </a:lnTo>
                <a:lnTo>
                  <a:pt x="1233" y="10"/>
                </a:lnTo>
                <a:lnTo>
                  <a:pt x="1231" y="12"/>
                </a:lnTo>
                <a:lnTo>
                  <a:pt x="1231" y="14"/>
                </a:lnTo>
                <a:lnTo>
                  <a:pt x="1207" y="17"/>
                </a:lnTo>
                <a:lnTo>
                  <a:pt x="1189" y="20"/>
                </a:lnTo>
                <a:lnTo>
                  <a:pt x="1172" y="25"/>
                </a:lnTo>
                <a:lnTo>
                  <a:pt x="1154" y="32"/>
                </a:lnTo>
                <a:lnTo>
                  <a:pt x="1137" y="34"/>
                </a:lnTo>
                <a:lnTo>
                  <a:pt x="1120" y="36"/>
                </a:lnTo>
                <a:lnTo>
                  <a:pt x="1104" y="37"/>
                </a:lnTo>
                <a:lnTo>
                  <a:pt x="1087" y="39"/>
                </a:lnTo>
                <a:lnTo>
                  <a:pt x="1087" y="41"/>
                </a:lnTo>
                <a:lnTo>
                  <a:pt x="1092" y="41"/>
                </a:lnTo>
                <a:lnTo>
                  <a:pt x="1097" y="42"/>
                </a:lnTo>
                <a:lnTo>
                  <a:pt x="1097" y="46"/>
                </a:lnTo>
                <a:lnTo>
                  <a:pt x="1097" y="51"/>
                </a:lnTo>
                <a:lnTo>
                  <a:pt x="1095" y="51"/>
                </a:lnTo>
                <a:lnTo>
                  <a:pt x="1094" y="51"/>
                </a:lnTo>
                <a:lnTo>
                  <a:pt x="1080" y="52"/>
                </a:lnTo>
                <a:lnTo>
                  <a:pt x="1065" y="56"/>
                </a:lnTo>
                <a:lnTo>
                  <a:pt x="1057" y="64"/>
                </a:lnTo>
                <a:lnTo>
                  <a:pt x="1048" y="72"/>
                </a:lnTo>
                <a:lnTo>
                  <a:pt x="1037" y="71"/>
                </a:lnTo>
                <a:lnTo>
                  <a:pt x="1017" y="69"/>
                </a:lnTo>
                <a:lnTo>
                  <a:pt x="995" y="67"/>
                </a:lnTo>
                <a:lnTo>
                  <a:pt x="983" y="66"/>
                </a:lnTo>
                <a:lnTo>
                  <a:pt x="981" y="64"/>
                </a:lnTo>
                <a:lnTo>
                  <a:pt x="981" y="62"/>
                </a:lnTo>
                <a:lnTo>
                  <a:pt x="981" y="61"/>
                </a:lnTo>
                <a:lnTo>
                  <a:pt x="993" y="61"/>
                </a:lnTo>
                <a:lnTo>
                  <a:pt x="1007" y="61"/>
                </a:lnTo>
                <a:lnTo>
                  <a:pt x="1013" y="59"/>
                </a:lnTo>
                <a:lnTo>
                  <a:pt x="1018" y="57"/>
                </a:lnTo>
                <a:lnTo>
                  <a:pt x="1022" y="54"/>
                </a:lnTo>
                <a:lnTo>
                  <a:pt x="1023" y="51"/>
                </a:lnTo>
                <a:lnTo>
                  <a:pt x="1032" y="49"/>
                </a:lnTo>
                <a:lnTo>
                  <a:pt x="1040" y="47"/>
                </a:lnTo>
                <a:lnTo>
                  <a:pt x="1035" y="46"/>
                </a:lnTo>
                <a:lnTo>
                  <a:pt x="1032" y="44"/>
                </a:lnTo>
                <a:lnTo>
                  <a:pt x="1038" y="44"/>
                </a:lnTo>
                <a:lnTo>
                  <a:pt x="1043" y="46"/>
                </a:lnTo>
                <a:lnTo>
                  <a:pt x="1047" y="46"/>
                </a:lnTo>
                <a:lnTo>
                  <a:pt x="1050" y="44"/>
                </a:lnTo>
                <a:lnTo>
                  <a:pt x="1047" y="39"/>
                </a:lnTo>
                <a:lnTo>
                  <a:pt x="1042" y="36"/>
                </a:lnTo>
                <a:lnTo>
                  <a:pt x="1043" y="32"/>
                </a:lnTo>
                <a:lnTo>
                  <a:pt x="1043" y="29"/>
                </a:lnTo>
                <a:lnTo>
                  <a:pt x="1060" y="32"/>
                </a:lnTo>
                <a:lnTo>
                  <a:pt x="1074" y="37"/>
                </a:lnTo>
                <a:lnTo>
                  <a:pt x="1092" y="27"/>
                </a:lnTo>
                <a:lnTo>
                  <a:pt x="1114" y="20"/>
                </a:lnTo>
                <a:lnTo>
                  <a:pt x="1095" y="22"/>
                </a:lnTo>
                <a:lnTo>
                  <a:pt x="1077" y="22"/>
                </a:lnTo>
                <a:lnTo>
                  <a:pt x="1058" y="20"/>
                </a:lnTo>
                <a:lnTo>
                  <a:pt x="1042" y="15"/>
                </a:lnTo>
                <a:lnTo>
                  <a:pt x="1043" y="14"/>
                </a:lnTo>
                <a:lnTo>
                  <a:pt x="1043" y="12"/>
                </a:lnTo>
                <a:lnTo>
                  <a:pt x="1070" y="10"/>
                </a:lnTo>
                <a:lnTo>
                  <a:pt x="1099" y="12"/>
                </a:lnTo>
                <a:lnTo>
                  <a:pt x="1112" y="12"/>
                </a:lnTo>
                <a:lnTo>
                  <a:pt x="1125" y="10"/>
                </a:lnTo>
                <a:lnTo>
                  <a:pt x="1137" y="9"/>
                </a:lnTo>
                <a:lnTo>
                  <a:pt x="1147" y="4"/>
                </a:lnTo>
                <a:close/>
                <a:moveTo>
                  <a:pt x="2361" y="31"/>
                </a:moveTo>
                <a:lnTo>
                  <a:pt x="2361" y="25"/>
                </a:lnTo>
                <a:lnTo>
                  <a:pt x="2361" y="19"/>
                </a:lnTo>
                <a:lnTo>
                  <a:pt x="2378" y="19"/>
                </a:lnTo>
                <a:lnTo>
                  <a:pt x="2396" y="20"/>
                </a:lnTo>
                <a:lnTo>
                  <a:pt x="2411" y="29"/>
                </a:lnTo>
                <a:lnTo>
                  <a:pt x="2430" y="37"/>
                </a:lnTo>
                <a:lnTo>
                  <a:pt x="2430" y="41"/>
                </a:lnTo>
                <a:lnTo>
                  <a:pt x="2430" y="44"/>
                </a:lnTo>
                <a:lnTo>
                  <a:pt x="2426" y="44"/>
                </a:lnTo>
                <a:lnTo>
                  <a:pt x="2421" y="44"/>
                </a:lnTo>
                <a:lnTo>
                  <a:pt x="2408" y="41"/>
                </a:lnTo>
                <a:lnTo>
                  <a:pt x="2391" y="36"/>
                </a:lnTo>
                <a:lnTo>
                  <a:pt x="2374" y="32"/>
                </a:lnTo>
                <a:lnTo>
                  <a:pt x="2361" y="31"/>
                </a:lnTo>
                <a:close/>
                <a:moveTo>
                  <a:pt x="988" y="20"/>
                </a:moveTo>
                <a:lnTo>
                  <a:pt x="995" y="20"/>
                </a:lnTo>
                <a:lnTo>
                  <a:pt x="1002" y="20"/>
                </a:lnTo>
                <a:lnTo>
                  <a:pt x="1008" y="24"/>
                </a:lnTo>
                <a:lnTo>
                  <a:pt x="1013" y="25"/>
                </a:lnTo>
                <a:lnTo>
                  <a:pt x="1018" y="29"/>
                </a:lnTo>
                <a:lnTo>
                  <a:pt x="1023" y="32"/>
                </a:lnTo>
                <a:lnTo>
                  <a:pt x="1027" y="37"/>
                </a:lnTo>
                <a:lnTo>
                  <a:pt x="1028" y="42"/>
                </a:lnTo>
                <a:lnTo>
                  <a:pt x="1027" y="42"/>
                </a:lnTo>
                <a:lnTo>
                  <a:pt x="1025" y="42"/>
                </a:lnTo>
                <a:lnTo>
                  <a:pt x="1013" y="46"/>
                </a:lnTo>
                <a:lnTo>
                  <a:pt x="1000" y="49"/>
                </a:lnTo>
                <a:lnTo>
                  <a:pt x="986" y="51"/>
                </a:lnTo>
                <a:lnTo>
                  <a:pt x="980" y="51"/>
                </a:lnTo>
                <a:lnTo>
                  <a:pt x="971" y="47"/>
                </a:lnTo>
                <a:lnTo>
                  <a:pt x="965" y="44"/>
                </a:lnTo>
                <a:lnTo>
                  <a:pt x="960" y="39"/>
                </a:lnTo>
                <a:lnTo>
                  <a:pt x="955" y="32"/>
                </a:lnTo>
                <a:lnTo>
                  <a:pt x="963" y="32"/>
                </a:lnTo>
                <a:lnTo>
                  <a:pt x="973" y="29"/>
                </a:lnTo>
                <a:lnTo>
                  <a:pt x="981" y="25"/>
                </a:lnTo>
                <a:lnTo>
                  <a:pt x="988" y="20"/>
                </a:lnTo>
                <a:close/>
                <a:moveTo>
                  <a:pt x="1822" y="29"/>
                </a:moveTo>
                <a:lnTo>
                  <a:pt x="1824" y="29"/>
                </a:lnTo>
                <a:lnTo>
                  <a:pt x="1825" y="29"/>
                </a:lnTo>
                <a:lnTo>
                  <a:pt x="1824" y="29"/>
                </a:lnTo>
                <a:lnTo>
                  <a:pt x="1822" y="29"/>
                </a:lnTo>
                <a:close/>
                <a:moveTo>
                  <a:pt x="1830" y="29"/>
                </a:moveTo>
                <a:lnTo>
                  <a:pt x="1844" y="31"/>
                </a:lnTo>
                <a:lnTo>
                  <a:pt x="1855" y="31"/>
                </a:lnTo>
                <a:lnTo>
                  <a:pt x="1869" y="31"/>
                </a:lnTo>
                <a:lnTo>
                  <a:pt x="1882" y="31"/>
                </a:lnTo>
                <a:lnTo>
                  <a:pt x="1882" y="32"/>
                </a:lnTo>
                <a:lnTo>
                  <a:pt x="1882" y="34"/>
                </a:lnTo>
                <a:lnTo>
                  <a:pt x="1882" y="36"/>
                </a:lnTo>
                <a:lnTo>
                  <a:pt x="1872" y="39"/>
                </a:lnTo>
                <a:lnTo>
                  <a:pt x="1862" y="41"/>
                </a:lnTo>
                <a:lnTo>
                  <a:pt x="1852" y="42"/>
                </a:lnTo>
                <a:lnTo>
                  <a:pt x="1840" y="41"/>
                </a:lnTo>
                <a:lnTo>
                  <a:pt x="1835" y="36"/>
                </a:lnTo>
                <a:lnTo>
                  <a:pt x="1830" y="29"/>
                </a:lnTo>
                <a:close/>
                <a:moveTo>
                  <a:pt x="896" y="36"/>
                </a:moveTo>
                <a:lnTo>
                  <a:pt x="904" y="37"/>
                </a:lnTo>
                <a:lnTo>
                  <a:pt x="913" y="41"/>
                </a:lnTo>
                <a:lnTo>
                  <a:pt x="913" y="42"/>
                </a:lnTo>
                <a:lnTo>
                  <a:pt x="913" y="46"/>
                </a:lnTo>
                <a:lnTo>
                  <a:pt x="911" y="49"/>
                </a:lnTo>
                <a:lnTo>
                  <a:pt x="908" y="51"/>
                </a:lnTo>
                <a:lnTo>
                  <a:pt x="904" y="51"/>
                </a:lnTo>
                <a:lnTo>
                  <a:pt x="889" y="49"/>
                </a:lnTo>
                <a:lnTo>
                  <a:pt x="876" y="46"/>
                </a:lnTo>
                <a:lnTo>
                  <a:pt x="884" y="39"/>
                </a:lnTo>
                <a:lnTo>
                  <a:pt x="896" y="36"/>
                </a:lnTo>
                <a:close/>
                <a:moveTo>
                  <a:pt x="1762" y="36"/>
                </a:moveTo>
                <a:lnTo>
                  <a:pt x="1775" y="37"/>
                </a:lnTo>
                <a:lnTo>
                  <a:pt x="1795" y="37"/>
                </a:lnTo>
                <a:lnTo>
                  <a:pt x="1812" y="37"/>
                </a:lnTo>
                <a:lnTo>
                  <a:pt x="1824" y="41"/>
                </a:lnTo>
                <a:lnTo>
                  <a:pt x="1827" y="42"/>
                </a:lnTo>
                <a:lnTo>
                  <a:pt x="1829" y="44"/>
                </a:lnTo>
                <a:lnTo>
                  <a:pt x="1829" y="46"/>
                </a:lnTo>
                <a:lnTo>
                  <a:pt x="1829" y="47"/>
                </a:lnTo>
                <a:lnTo>
                  <a:pt x="1817" y="57"/>
                </a:lnTo>
                <a:lnTo>
                  <a:pt x="1805" y="69"/>
                </a:lnTo>
                <a:lnTo>
                  <a:pt x="1800" y="67"/>
                </a:lnTo>
                <a:lnTo>
                  <a:pt x="1795" y="67"/>
                </a:lnTo>
                <a:lnTo>
                  <a:pt x="1788" y="62"/>
                </a:lnTo>
                <a:lnTo>
                  <a:pt x="1777" y="54"/>
                </a:lnTo>
                <a:lnTo>
                  <a:pt x="1767" y="44"/>
                </a:lnTo>
                <a:lnTo>
                  <a:pt x="1762" y="36"/>
                </a:lnTo>
                <a:close/>
                <a:moveTo>
                  <a:pt x="933" y="39"/>
                </a:moveTo>
                <a:lnTo>
                  <a:pt x="935" y="39"/>
                </a:lnTo>
                <a:lnTo>
                  <a:pt x="936" y="39"/>
                </a:lnTo>
                <a:lnTo>
                  <a:pt x="943" y="46"/>
                </a:lnTo>
                <a:lnTo>
                  <a:pt x="948" y="52"/>
                </a:lnTo>
                <a:lnTo>
                  <a:pt x="946" y="54"/>
                </a:lnTo>
                <a:lnTo>
                  <a:pt x="946" y="56"/>
                </a:lnTo>
                <a:lnTo>
                  <a:pt x="938" y="56"/>
                </a:lnTo>
                <a:lnTo>
                  <a:pt x="933" y="54"/>
                </a:lnTo>
                <a:lnTo>
                  <a:pt x="928" y="51"/>
                </a:lnTo>
                <a:lnTo>
                  <a:pt x="926" y="44"/>
                </a:lnTo>
                <a:lnTo>
                  <a:pt x="930" y="41"/>
                </a:lnTo>
                <a:lnTo>
                  <a:pt x="933" y="39"/>
                </a:lnTo>
                <a:close/>
                <a:moveTo>
                  <a:pt x="817" y="42"/>
                </a:moveTo>
                <a:lnTo>
                  <a:pt x="827" y="42"/>
                </a:lnTo>
                <a:lnTo>
                  <a:pt x="836" y="44"/>
                </a:lnTo>
                <a:lnTo>
                  <a:pt x="836" y="46"/>
                </a:lnTo>
                <a:lnTo>
                  <a:pt x="836" y="47"/>
                </a:lnTo>
                <a:lnTo>
                  <a:pt x="827" y="52"/>
                </a:lnTo>
                <a:lnTo>
                  <a:pt x="817" y="57"/>
                </a:lnTo>
                <a:lnTo>
                  <a:pt x="812" y="59"/>
                </a:lnTo>
                <a:lnTo>
                  <a:pt x="807" y="61"/>
                </a:lnTo>
                <a:lnTo>
                  <a:pt x="802" y="59"/>
                </a:lnTo>
                <a:lnTo>
                  <a:pt x="797" y="54"/>
                </a:lnTo>
                <a:lnTo>
                  <a:pt x="807" y="49"/>
                </a:lnTo>
                <a:lnTo>
                  <a:pt x="817" y="42"/>
                </a:lnTo>
                <a:close/>
                <a:moveTo>
                  <a:pt x="2475" y="51"/>
                </a:moveTo>
                <a:lnTo>
                  <a:pt x="2463" y="52"/>
                </a:lnTo>
                <a:lnTo>
                  <a:pt x="2453" y="51"/>
                </a:lnTo>
                <a:lnTo>
                  <a:pt x="2446" y="49"/>
                </a:lnTo>
                <a:lnTo>
                  <a:pt x="2440" y="44"/>
                </a:lnTo>
                <a:lnTo>
                  <a:pt x="2440" y="42"/>
                </a:lnTo>
                <a:lnTo>
                  <a:pt x="2458" y="42"/>
                </a:lnTo>
                <a:lnTo>
                  <a:pt x="2475" y="44"/>
                </a:lnTo>
                <a:lnTo>
                  <a:pt x="2475" y="47"/>
                </a:lnTo>
                <a:lnTo>
                  <a:pt x="2475" y="51"/>
                </a:lnTo>
                <a:close/>
                <a:moveTo>
                  <a:pt x="765" y="51"/>
                </a:moveTo>
                <a:lnTo>
                  <a:pt x="772" y="52"/>
                </a:lnTo>
                <a:lnTo>
                  <a:pt x="777" y="54"/>
                </a:lnTo>
                <a:lnTo>
                  <a:pt x="779" y="62"/>
                </a:lnTo>
                <a:lnTo>
                  <a:pt x="781" y="72"/>
                </a:lnTo>
                <a:lnTo>
                  <a:pt x="782" y="72"/>
                </a:lnTo>
                <a:lnTo>
                  <a:pt x="782" y="74"/>
                </a:lnTo>
                <a:lnTo>
                  <a:pt x="797" y="69"/>
                </a:lnTo>
                <a:lnTo>
                  <a:pt x="807" y="66"/>
                </a:lnTo>
                <a:lnTo>
                  <a:pt x="816" y="66"/>
                </a:lnTo>
                <a:lnTo>
                  <a:pt x="822" y="69"/>
                </a:lnTo>
                <a:lnTo>
                  <a:pt x="829" y="72"/>
                </a:lnTo>
                <a:lnTo>
                  <a:pt x="836" y="76"/>
                </a:lnTo>
                <a:lnTo>
                  <a:pt x="836" y="77"/>
                </a:lnTo>
                <a:lnTo>
                  <a:pt x="834" y="81"/>
                </a:lnTo>
                <a:lnTo>
                  <a:pt x="817" y="81"/>
                </a:lnTo>
                <a:lnTo>
                  <a:pt x="799" y="82"/>
                </a:lnTo>
                <a:lnTo>
                  <a:pt x="797" y="79"/>
                </a:lnTo>
                <a:lnTo>
                  <a:pt x="797" y="77"/>
                </a:lnTo>
                <a:lnTo>
                  <a:pt x="794" y="76"/>
                </a:lnTo>
                <a:lnTo>
                  <a:pt x="787" y="81"/>
                </a:lnTo>
                <a:lnTo>
                  <a:pt x="779" y="81"/>
                </a:lnTo>
                <a:lnTo>
                  <a:pt x="772" y="81"/>
                </a:lnTo>
                <a:lnTo>
                  <a:pt x="765" y="77"/>
                </a:lnTo>
                <a:lnTo>
                  <a:pt x="759" y="74"/>
                </a:lnTo>
                <a:lnTo>
                  <a:pt x="754" y="72"/>
                </a:lnTo>
                <a:lnTo>
                  <a:pt x="747" y="71"/>
                </a:lnTo>
                <a:lnTo>
                  <a:pt x="742" y="71"/>
                </a:lnTo>
                <a:lnTo>
                  <a:pt x="740" y="74"/>
                </a:lnTo>
                <a:lnTo>
                  <a:pt x="739" y="76"/>
                </a:lnTo>
                <a:lnTo>
                  <a:pt x="737" y="77"/>
                </a:lnTo>
                <a:lnTo>
                  <a:pt x="732" y="77"/>
                </a:lnTo>
                <a:lnTo>
                  <a:pt x="714" y="74"/>
                </a:lnTo>
                <a:lnTo>
                  <a:pt x="697" y="67"/>
                </a:lnTo>
                <a:lnTo>
                  <a:pt x="709" y="66"/>
                </a:lnTo>
                <a:lnTo>
                  <a:pt x="730" y="62"/>
                </a:lnTo>
                <a:lnTo>
                  <a:pt x="752" y="57"/>
                </a:lnTo>
                <a:lnTo>
                  <a:pt x="765" y="51"/>
                </a:lnTo>
                <a:close/>
                <a:moveTo>
                  <a:pt x="2788" y="128"/>
                </a:moveTo>
                <a:lnTo>
                  <a:pt x="2788" y="124"/>
                </a:lnTo>
                <a:lnTo>
                  <a:pt x="2788" y="121"/>
                </a:lnTo>
                <a:lnTo>
                  <a:pt x="2805" y="123"/>
                </a:lnTo>
                <a:lnTo>
                  <a:pt x="2821" y="124"/>
                </a:lnTo>
                <a:lnTo>
                  <a:pt x="2838" y="126"/>
                </a:lnTo>
                <a:lnTo>
                  <a:pt x="2853" y="126"/>
                </a:lnTo>
                <a:lnTo>
                  <a:pt x="2855" y="126"/>
                </a:lnTo>
                <a:lnTo>
                  <a:pt x="2855" y="124"/>
                </a:lnTo>
                <a:lnTo>
                  <a:pt x="2851" y="121"/>
                </a:lnTo>
                <a:lnTo>
                  <a:pt x="2848" y="118"/>
                </a:lnTo>
                <a:lnTo>
                  <a:pt x="2845" y="114"/>
                </a:lnTo>
                <a:lnTo>
                  <a:pt x="2843" y="109"/>
                </a:lnTo>
                <a:lnTo>
                  <a:pt x="2858" y="109"/>
                </a:lnTo>
                <a:lnTo>
                  <a:pt x="2873" y="109"/>
                </a:lnTo>
                <a:lnTo>
                  <a:pt x="2878" y="111"/>
                </a:lnTo>
                <a:lnTo>
                  <a:pt x="2885" y="113"/>
                </a:lnTo>
                <a:lnTo>
                  <a:pt x="2888" y="116"/>
                </a:lnTo>
                <a:lnTo>
                  <a:pt x="2893" y="121"/>
                </a:lnTo>
                <a:lnTo>
                  <a:pt x="2902" y="116"/>
                </a:lnTo>
                <a:lnTo>
                  <a:pt x="2908" y="114"/>
                </a:lnTo>
                <a:lnTo>
                  <a:pt x="2915" y="114"/>
                </a:lnTo>
                <a:lnTo>
                  <a:pt x="2920" y="116"/>
                </a:lnTo>
                <a:lnTo>
                  <a:pt x="2932" y="121"/>
                </a:lnTo>
                <a:lnTo>
                  <a:pt x="2945" y="126"/>
                </a:lnTo>
                <a:lnTo>
                  <a:pt x="2962" y="128"/>
                </a:lnTo>
                <a:lnTo>
                  <a:pt x="2980" y="128"/>
                </a:lnTo>
                <a:lnTo>
                  <a:pt x="2997" y="128"/>
                </a:lnTo>
                <a:lnTo>
                  <a:pt x="3016" y="128"/>
                </a:lnTo>
                <a:lnTo>
                  <a:pt x="3037" y="136"/>
                </a:lnTo>
                <a:lnTo>
                  <a:pt x="3059" y="143"/>
                </a:lnTo>
                <a:lnTo>
                  <a:pt x="3077" y="143"/>
                </a:lnTo>
                <a:lnTo>
                  <a:pt x="3094" y="143"/>
                </a:lnTo>
                <a:lnTo>
                  <a:pt x="3111" y="144"/>
                </a:lnTo>
                <a:lnTo>
                  <a:pt x="3128" y="144"/>
                </a:lnTo>
                <a:lnTo>
                  <a:pt x="3141" y="149"/>
                </a:lnTo>
                <a:lnTo>
                  <a:pt x="3158" y="153"/>
                </a:lnTo>
                <a:lnTo>
                  <a:pt x="3158" y="151"/>
                </a:lnTo>
                <a:lnTo>
                  <a:pt x="3156" y="149"/>
                </a:lnTo>
                <a:lnTo>
                  <a:pt x="3153" y="146"/>
                </a:lnTo>
                <a:lnTo>
                  <a:pt x="3146" y="143"/>
                </a:lnTo>
                <a:lnTo>
                  <a:pt x="3139" y="141"/>
                </a:lnTo>
                <a:lnTo>
                  <a:pt x="3139" y="139"/>
                </a:lnTo>
                <a:lnTo>
                  <a:pt x="3139" y="138"/>
                </a:lnTo>
                <a:lnTo>
                  <a:pt x="3141" y="136"/>
                </a:lnTo>
                <a:lnTo>
                  <a:pt x="3141" y="134"/>
                </a:lnTo>
                <a:lnTo>
                  <a:pt x="3165" y="136"/>
                </a:lnTo>
                <a:lnTo>
                  <a:pt x="3188" y="139"/>
                </a:lnTo>
                <a:lnTo>
                  <a:pt x="3211" y="144"/>
                </a:lnTo>
                <a:lnTo>
                  <a:pt x="3233" y="149"/>
                </a:lnTo>
                <a:lnTo>
                  <a:pt x="3277" y="164"/>
                </a:lnTo>
                <a:lnTo>
                  <a:pt x="3315" y="176"/>
                </a:lnTo>
                <a:lnTo>
                  <a:pt x="3340" y="180"/>
                </a:lnTo>
                <a:lnTo>
                  <a:pt x="3360" y="183"/>
                </a:lnTo>
                <a:lnTo>
                  <a:pt x="3367" y="193"/>
                </a:lnTo>
                <a:lnTo>
                  <a:pt x="3374" y="203"/>
                </a:lnTo>
                <a:lnTo>
                  <a:pt x="3354" y="201"/>
                </a:lnTo>
                <a:lnTo>
                  <a:pt x="3327" y="195"/>
                </a:lnTo>
                <a:lnTo>
                  <a:pt x="3315" y="191"/>
                </a:lnTo>
                <a:lnTo>
                  <a:pt x="3303" y="190"/>
                </a:lnTo>
                <a:lnTo>
                  <a:pt x="3295" y="188"/>
                </a:lnTo>
                <a:lnTo>
                  <a:pt x="3290" y="190"/>
                </a:lnTo>
                <a:lnTo>
                  <a:pt x="3292" y="193"/>
                </a:lnTo>
                <a:lnTo>
                  <a:pt x="3295" y="198"/>
                </a:lnTo>
                <a:lnTo>
                  <a:pt x="3287" y="198"/>
                </a:lnTo>
                <a:lnTo>
                  <a:pt x="3278" y="200"/>
                </a:lnTo>
                <a:lnTo>
                  <a:pt x="3278" y="201"/>
                </a:lnTo>
                <a:lnTo>
                  <a:pt x="3287" y="201"/>
                </a:lnTo>
                <a:lnTo>
                  <a:pt x="3293" y="203"/>
                </a:lnTo>
                <a:lnTo>
                  <a:pt x="3300" y="205"/>
                </a:lnTo>
                <a:lnTo>
                  <a:pt x="3307" y="208"/>
                </a:lnTo>
                <a:lnTo>
                  <a:pt x="3320" y="215"/>
                </a:lnTo>
                <a:lnTo>
                  <a:pt x="3337" y="221"/>
                </a:lnTo>
                <a:lnTo>
                  <a:pt x="3337" y="225"/>
                </a:lnTo>
                <a:lnTo>
                  <a:pt x="3337" y="228"/>
                </a:lnTo>
                <a:lnTo>
                  <a:pt x="3335" y="230"/>
                </a:lnTo>
                <a:lnTo>
                  <a:pt x="3334" y="231"/>
                </a:lnTo>
                <a:lnTo>
                  <a:pt x="3319" y="231"/>
                </a:lnTo>
                <a:lnTo>
                  <a:pt x="3303" y="233"/>
                </a:lnTo>
                <a:lnTo>
                  <a:pt x="3298" y="236"/>
                </a:lnTo>
                <a:lnTo>
                  <a:pt x="3293" y="240"/>
                </a:lnTo>
                <a:lnTo>
                  <a:pt x="3290" y="246"/>
                </a:lnTo>
                <a:lnTo>
                  <a:pt x="3288" y="255"/>
                </a:lnTo>
                <a:lnTo>
                  <a:pt x="3280" y="257"/>
                </a:lnTo>
                <a:lnTo>
                  <a:pt x="3273" y="257"/>
                </a:lnTo>
                <a:lnTo>
                  <a:pt x="3272" y="252"/>
                </a:lnTo>
                <a:lnTo>
                  <a:pt x="3268" y="250"/>
                </a:lnTo>
                <a:lnTo>
                  <a:pt x="3258" y="252"/>
                </a:lnTo>
                <a:lnTo>
                  <a:pt x="3247" y="255"/>
                </a:lnTo>
                <a:lnTo>
                  <a:pt x="3237" y="260"/>
                </a:lnTo>
                <a:lnTo>
                  <a:pt x="3228" y="265"/>
                </a:lnTo>
                <a:lnTo>
                  <a:pt x="3232" y="272"/>
                </a:lnTo>
                <a:lnTo>
                  <a:pt x="3235" y="277"/>
                </a:lnTo>
                <a:lnTo>
                  <a:pt x="3237" y="280"/>
                </a:lnTo>
                <a:lnTo>
                  <a:pt x="3240" y="283"/>
                </a:lnTo>
                <a:lnTo>
                  <a:pt x="3248" y="287"/>
                </a:lnTo>
                <a:lnTo>
                  <a:pt x="3260" y="292"/>
                </a:lnTo>
                <a:lnTo>
                  <a:pt x="3262" y="300"/>
                </a:lnTo>
                <a:lnTo>
                  <a:pt x="3263" y="308"/>
                </a:lnTo>
                <a:lnTo>
                  <a:pt x="3268" y="310"/>
                </a:lnTo>
                <a:lnTo>
                  <a:pt x="3272" y="312"/>
                </a:lnTo>
                <a:lnTo>
                  <a:pt x="3275" y="327"/>
                </a:lnTo>
                <a:lnTo>
                  <a:pt x="3275" y="342"/>
                </a:lnTo>
                <a:lnTo>
                  <a:pt x="3275" y="355"/>
                </a:lnTo>
                <a:lnTo>
                  <a:pt x="3277" y="369"/>
                </a:lnTo>
                <a:lnTo>
                  <a:pt x="3270" y="369"/>
                </a:lnTo>
                <a:lnTo>
                  <a:pt x="3265" y="369"/>
                </a:lnTo>
                <a:lnTo>
                  <a:pt x="3247" y="355"/>
                </a:lnTo>
                <a:lnTo>
                  <a:pt x="3226" y="339"/>
                </a:lnTo>
                <a:lnTo>
                  <a:pt x="3208" y="324"/>
                </a:lnTo>
                <a:lnTo>
                  <a:pt x="3193" y="305"/>
                </a:lnTo>
                <a:lnTo>
                  <a:pt x="3195" y="295"/>
                </a:lnTo>
                <a:lnTo>
                  <a:pt x="3196" y="285"/>
                </a:lnTo>
                <a:lnTo>
                  <a:pt x="3200" y="275"/>
                </a:lnTo>
                <a:lnTo>
                  <a:pt x="3205" y="265"/>
                </a:lnTo>
                <a:lnTo>
                  <a:pt x="3206" y="255"/>
                </a:lnTo>
                <a:lnTo>
                  <a:pt x="3208" y="246"/>
                </a:lnTo>
                <a:lnTo>
                  <a:pt x="3208" y="238"/>
                </a:lnTo>
                <a:lnTo>
                  <a:pt x="3205" y="228"/>
                </a:lnTo>
                <a:lnTo>
                  <a:pt x="3200" y="228"/>
                </a:lnTo>
                <a:lnTo>
                  <a:pt x="3193" y="228"/>
                </a:lnTo>
                <a:lnTo>
                  <a:pt x="3191" y="236"/>
                </a:lnTo>
                <a:lnTo>
                  <a:pt x="3191" y="243"/>
                </a:lnTo>
                <a:lnTo>
                  <a:pt x="3190" y="243"/>
                </a:lnTo>
                <a:lnTo>
                  <a:pt x="3186" y="245"/>
                </a:lnTo>
                <a:lnTo>
                  <a:pt x="3181" y="245"/>
                </a:lnTo>
                <a:lnTo>
                  <a:pt x="3176" y="246"/>
                </a:lnTo>
                <a:lnTo>
                  <a:pt x="3171" y="240"/>
                </a:lnTo>
                <a:lnTo>
                  <a:pt x="3166" y="235"/>
                </a:lnTo>
                <a:lnTo>
                  <a:pt x="3154" y="235"/>
                </a:lnTo>
                <a:lnTo>
                  <a:pt x="3146" y="238"/>
                </a:lnTo>
                <a:lnTo>
                  <a:pt x="3143" y="240"/>
                </a:lnTo>
                <a:lnTo>
                  <a:pt x="3139" y="243"/>
                </a:lnTo>
                <a:lnTo>
                  <a:pt x="3139" y="252"/>
                </a:lnTo>
                <a:lnTo>
                  <a:pt x="3139" y="258"/>
                </a:lnTo>
                <a:lnTo>
                  <a:pt x="3143" y="262"/>
                </a:lnTo>
                <a:lnTo>
                  <a:pt x="3148" y="263"/>
                </a:lnTo>
                <a:lnTo>
                  <a:pt x="3146" y="265"/>
                </a:lnTo>
                <a:lnTo>
                  <a:pt x="3146" y="267"/>
                </a:lnTo>
                <a:lnTo>
                  <a:pt x="3119" y="268"/>
                </a:lnTo>
                <a:lnTo>
                  <a:pt x="3089" y="267"/>
                </a:lnTo>
                <a:lnTo>
                  <a:pt x="3074" y="267"/>
                </a:lnTo>
                <a:lnTo>
                  <a:pt x="3059" y="268"/>
                </a:lnTo>
                <a:lnTo>
                  <a:pt x="3044" y="270"/>
                </a:lnTo>
                <a:lnTo>
                  <a:pt x="3031" y="273"/>
                </a:lnTo>
                <a:lnTo>
                  <a:pt x="3027" y="287"/>
                </a:lnTo>
                <a:lnTo>
                  <a:pt x="3022" y="300"/>
                </a:lnTo>
                <a:lnTo>
                  <a:pt x="3017" y="313"/>
                </a:lnTo>
                <a:lnTo>
                  <a:pt x="3011" y="327"/>
                </a:lnTo>
                <a:lnTo>
                  <a:pt x="3029" y="334"/>
                </a:lnTo>
                <a:lnTo>
                  <a:pt x="3044" y="339"/>
                </a:lnTo>
                <a:lnTo>
                  <a:pt x="3054" y="335"/>
                </a:lnTo>
                <a:lnTo>
                  <a:pt x="3069" y="332"/>
                </a:lnTo>
                <a:lnTo>
                  <a:pt x="3074" y="339"/>
                </a:lnTo>
                <a:lnTo>
                  <a:pt x="3081" y="345"/>
                </a:lnTo>
                <a:lnTo>
                  <a:pt x="3088" y="350"/>
                </a:lnTo>
                <a:lnTo>
                  <a:pt x="3096" y="354"/>
                </a:lnTo>
                <a:lnTo>
                  <a:pt x="3094" y="342"/>
                </a:lnTo>
                <a:lnTo>
                  <a:pt x="3093" y="332"/>
                </a:lnTo>
                <a:lnTo>
                  <a:pt x="3108" y="344"/>
                </a:lnTo>
                <a:lnTo>
                  <a:pt x="3129" y="365"/>
                </a:lnTo>
                <a:lnTo>
                  <a:pt x="3151" y="387"/>
                </a:lnTo>
                <a:lnTo>
                  <a:pt x="3165" y="402"/>
                </a:lnTo>
                <a:lnTo>
                  <a:pt x="3154" y="399"/>
                </a:lnTo>
                <a:lnTo>
                  <a:pt x="3146" y="397"/>
                </a:lnTo>
                <a:lnTo>
                  <a:pt x="3146" y="399"/>
                </a:lnTo>
                <a:lnTo>
                  <a:pt x="3161" y="416"/>
                </a:lnTo>
                <a:lnTo>
                  <a:pt x="3175" y="434"/>
                </a:lnTo>
                <a:lnTo>
                  <a:pt x="3173" y="436"/>
                </a:lnTo>
                <a:lnTo>
                  <a:pt x="3165" y="436"/>
                </a:lnTo>
                <a:lnTo>
                  <a:pt x="3156" y="434"/>
                </a:lnTo>
                <a:lnTo>
                  <a:pt x="3153" y="426"/>
                </a:lnTo>
                <a:lnTo>
                  <a:pt x="3148" y="416"/>
                </a:lnTo>
                <a:lnTo>
                  <a:pt x="3141" y="402"/>
                </a:lnTo>
                <a:lnTo>
                  <a:pt x="3133" y="390"/>
                </a:lnTo>
                <a:lnTo>
                  <a:pt x="3124" y="379"/>
                </a:lnTo>
                <a:lnTo>
                  <a:pt x="3116" y="369"/>
                </a:lnTo>
                <a:lnTo>
                  <a:pt x="3108" y="360"/>
                </a:lnTo>
                <a:lnTo>
                  <a:pt x="3101" y="355"/>
                </a:lnTo>
                <a:lnTo>
                  <a:pt x="3101" y="359"/>
                </a:lnTo>
                <a:lnTo>
                  <a:pt x="3101" y="360"/>
                </a:lnTo>
                <a:lnTo>
                  <a:pt x="3111" y="385"/>
                </a:lnTo>
                <a:lnTo>
                  <a:pt x="3116" y="406"/>
                </a:lnTo>
                <a:lnTo>
                  <a:pt x="3118" y="417"/>
                </a:lnTo>
                <a:lnTo>
                  <a:pt x="3118" y="427"/>
                </a:lnTo>
                <a:lnTo>
                  <a:pt x="3114" y="442"/>
                </a:lnTo>
                <a:lnTo>
                  <a:pt x="3109" y="457"/>
                </a:lnTo>
                <a:lnTo>
                  <a:pt x="3108" y="466"/>
                </a:lnTo>
                <a:lnTo>
                  <a:pt x="3108" y="471"/>
                </a:lnTo>
                <a:lnTo>
                  <a:pt x="3108" y="474"/>
                </a:lnTo>
                <a:lnTo>
                  <a:pt x="3103" y="479"/>
                </a:lnTo>
                <a:lnTo>
                  <a:pt x="3096" y="483"/>
                </a:lnTo>
                <a:lnTo>
                  <a:pt x="3089" y="483"/>
                </a:lnTo>
                <a:lnTo>
                  <a:pt x="3081" y="481"/>
                </a:lnTo>
                <a:lnTo>
                  <a:pt x="3071" y="481"/>
                </a:lnTo>
                <a:lnTo>
                  <a:pt x="3066" y="484"/>
                </a:lnTo>
                <a:lnTo>
                  <a:pt x="3062" y="489"/>
                </a:lnTo>
                <a:lnTo>
                  <a:pt x="3066" y="499"/>
                </a:lnTo>
                <a:lnTo>
                  <a:pt x="3071" y="508"/>
                </a:lnTo>
                <a:lnTo>
                  <a:pt x="3066" y="514"/>
                </a:lnTo>
                <a:lnTo>
                  <a:pt x="3057" y="519"/>
                </a:lnTo>
                <a:lnTo>
                  <a:pt x="3057" y="526"/>
                </a:lnTo>
                <a:lnTo>
                  <a:pt x="3057" y="531"/>
                </a:lnTo>
                <a:lnTo>
                  <a:pt x="3064" y="534"/>
                </a:lnTo>
                <a:lnTo>
                  <a:pt x="3071" y="538"/>
                </a:lnTo>
                <a:lnTo>
                  <a:pt x="3077" y="543"/>
                </a:lnTo>
                <a:lnTo>
                  <a:pt x="3083" y="550"/>
                </a:lnTo>
                <a:lnTo>
                  <a:pt x="3088" y="555"/>
                </a:lnTo>
                <a:lnTo>
                  <a:pt x="3093" y="561"/>
                </a:lnTo>
                <a:lnTo>
                  <a:pt x="3096" y="570"/>
                </a:lnTo>
                <a:lnTo>
                  <a:pt x="3098" y="576"/>
                </a:lnTo>
                <a:lnTo>
                  <a:pt x="3088" y="586"/>
                </a:lnTo>
                <a:lnTo>
                  <a:pt x="3077" y="596"/>
                </a:lnTo>
                <a:lnTo>
                  <a:pt x="3072" y="596"/>
                </a:lnTo>
                <a:lnTo>
                  <a:pt x="3067" y="593"/>
                </a:lnTo>
                <a:lnTo>
                  <a:pt x="3067" y="580"/>
                </a:lnTo>
                <a:lnTo>
                  <a:pt x="3066" y="568"/>
                </a:lnTo>
                <a:lnTo>
                  <a:pt x="3064" y="563"/>
                </a:lnTo>
                <a:lnTo>
                  <a:pt x="3062" y="560"/>
                </a:lnTo>
                <a:lnTo>
                  <a:pt x="3059" y="556"/>
                </a:lnTo>
                <a:lnTo>
                  <a:pt x="3056" y="553"/>
                </a:lnTo>
                <a:lnTo>
                  <a:pt x="3044" y="550"/>
                </a:lnTo>
                <a:lnTo>
                  <a:pt x="3032" y="546"/>
                </a:lnTo>
                <a:lnTo>
                  <a:pt x="3034" y="536"/>
                </a:lnTo>
                <a:lnTo>
                  <a:pt x="3034" y="531"/>
                </a:lnTo>
                <a:lnTo>
                  <a:pt x="3032" y="528"/>
                </a:lnTo>
                <a:lnTo>
                  <a:pt x="3027" y="523"/>
                </a:lnTo>
                <a:lnTo>
                  <a:pt x="3017" y="523"/>
                </a:lnTo>
                <a:lnTo>
                  <a:pt x="3007" y="526"/>
                </a:lnTo>
                <a:lnTo>
                  <a:pt x="2999" y="529"/>
                </a:lnTo>
                <a:lnTo>
                  <a:pt x="2990" y="533"/>
                </a:lnTo>
                <a:lnTo>
                  <a:pt x="2990" y="521"/>
                </a:lnTo>
                <a:lnTo>
                  <a:pt x="2987" y="511"/>
                </a:lnTo>
                <a:lnTo>
                  <a:pt x="2980" y="511"/>
                </a:lnTo>
                <a:lnTo>
                  <a:pt x="2974" y="509"/>
                </a:lnTo>
                <a:lnTo>
                  <a:pt x="2969" y="518"/>
                </a:lnTo>
                <a:lnTo>
                  <a:pt x="2965" y="523"/>
                </a:lnTo>
                <a:lnTo>
                  <a:pt x="2959" y="528"/>
                </a:lnTo>
                <a:lnTo>
                  <a:pt x="2952" y="531"/>
                </a:lnTo>
                <a:lnTo>
                  <a:pt x="2952" y="538"/>
                </a:lnTo>
                <a:lnTo>
                  <a:pt x="2952" y="545"/>
                </a:lnTo>
                <a:lnTo>
                  <a:pt x="2970" y="551"/>
                </a:lnTo>
                <a:lnTo>
                  <a:pt x="2985" y="556"/>
                </a:lnTo>
                <a:lnTo>
                  <a:pt x="2987" y="555"/>
                </a:lnTo>
                <a:lnTo>
                  <a:pt x="2990" y="551"/>
                </a:lnTo>
                <a:lnTo>
                  <a:pt x="2994" y="551"/>
                </a:lnTo>
                <a:lnTo>
                  <a:pt x="2999" y="551"/>
                </a:lnTo>
                <a:lnTo>
                  <a:pt x="3005" y="553"/>
                </a:lnTo>
                <a:lnTo>
                  <a:pt x="3012" y="556"/>
                </a:lnTo>
                <a:lnTo>
                  <a:pt x="3005" y="563"/>
                </a:lnTo>
                <a:lnTo>
                  <a:pt x="2999" y="568"/>
                </a:lnTo>
                <a:lnTo>
                  <a:pt x="2995" y="571"/>
                </a:lnTo>
                <a:lnTo>
                  <a:pt x="2994" y="575"/>
                </a:lnTo>
                <a:lnTo>
                  <a:pt x="2992" y="580"/>
                </a:lnTo>
                <a:lnTo>
                  <a:pt x="2990" y="585"/>
                </a:lnTo>
                <a:lnTo>
                  <a:pt x="2999" y="600"/>
                </a:lnTo>
                <a:lnTo>
                  <a:pt x="3009" y="610"/>
                </a:lnTo>
                <a:lnTo>
                  <a:pt x="3021" y="618"/>
                </a:lnTo>
                <a:lnTo>
                  <a:pt x="3031" y="630"/>
                </a:lnTo>
                <a:lnTo>
                  <a:pt x="3029" y="632"/>
                </a:lnTo>
                <a:lnTo>
                  <a:pt x="3027" y="632"/>
                </a:lnTo>
                <a:lnTo>
                  <a:pt x="3027" y="633"/>
                </a:lnTo>
                <a:lnTo>
                  <a:pt x="3027" y="635"/>
                </a:lnTo>
                <a:lnTo>
                  <a:pt x="3031" y="638"/>
                </a:lnTo>
                <a:lnTo>
                  <a:pt x="3036" y="640"/>
                </a:lnTo>
                <a:lnTo>
                  <a:pt x="3029" y="647"/>
                </a:lnTo>
                <a:lnTo>
                  <a:pt x="3024" y="653"/>
                </a:lnTo>
                <a:lnTo>
                  <a:pt x="3026" y="653"/>
                </a:lnTo>
                <a:lnTo>
                  <a:pt x="3027" y="653"/>
                </a:lnTo>
                <a:lnTo>
                  <a:pt x="3036" y="655"/>
                </a:lnTo>
                <a:lnTo>
                  <a:pt x="3042" y="658"/>
                </a:lnTo>
                <a:lnTo>
                  <a:pt x="3042" y="667"/>
                </a:lnTo>
                <a:lnTo>
                  <a:pt x="3041" y="673"/>
                </a:lnTo>
                <a:lnTo>
                  <a:pt x="3036" y="678"/>
                </a:lnTo>
                <a:lnTo>
                  <a:pt x="3032" y="683"/>
                </a:lnTo>
                <a:lnTo>
                  <a:pt x="3024" y="707"/>
                </a:lnTo>
                <a:lnTo>
                  <a:pt x="3016" y="729"/>
                </a:lnTo>
                <a:lnTo>
                  <a:pt x="3011" y="737"/>
                </a:lnTo>
                <a:lnTo>
                  <a:pt x="3004" y="745"/>
                </a:lnTo>
                <a:lnTo>
                  <a:pt x="2995" y="752"/>
                </a:lnTo>
                <a:lnTo>
                  <a:pt x="2984" y="757"/>
                </a:lnTo>
                <a:lnTo>
                  <a:pt x="2970" y="755"/>
                </a:lnTo>
                <a:lnTo>
                  <a:pt x="2960" y="755"/>
                </a:lnTo>
                <a:lnTo>
                  <a:pt x="2960" y="759"/>
                </a:lnTo>
                <a:lnTo>
                  <a:pt x="2960" y="762"/>
                </a:lnTo>
                <a:lnTo>
                  <a:pt x="2950" y="767"/>
                </a:lnTo>
                <a:lnTo>
                  <a:pt x="2942" y="771"/>
                </a:lnTo>
                <a:lnTo>
                  <a:pt x="2935" y="777"/>
                </a:lnTo>
                <a:lnTo>
                  <a:pt x="2928" y="784"/>
                </a:lnTo>
                <a:lnTo>
                  <a:pt x="2925" y="779"/>
                </a:lnTo>
                <a:lnTo>
                  <a:pt x="2922" y="772"/>
                </a:lnTo>
                <a:lnTo>
                  <a:pt x="2920" y="771"/>
                </a:lnTo>
                <a:lnTo>
                  <a:pt x="2915" y="769"/>
                </a:lnTo>
                <a:lnTo>
                  <a:pt x="2910" y="767"/>
                </a:lnTo>
                <a:lnTo>
                  <a:pt x="2903" y="766"/>
                </a:lnTo>
                <a:lnTo>
                  <a:pt x="2893" y="774"/>
                </a:lnTo>
                <a:lnTo>
                  <a:pt x="2887" y="786"/>
                </a:lnTo>
                <a:lnTo>
                  <a:pt x="2883" y="791"/>
                </a:lnTo>
                <a:lnTo>
                  <a:pt x="2882" y="797"/>
                </a:lnTo>
                <a:lnTo>
                  <a:pt x="2880" y="806"/>
                </a:lnTo>
                <a:lnTo>
                  <a:pt x="2880" y="816"/>
                </a:lnTo>
                <a:lnTo>
                  <a:pt x="2893" y="827"/>
                </a:lnTo>
                <a:lnTo>
                  <a:pt x="2908" y="839"/>
                </a:lnTo>
                <a:lnTo>
                  <a:pt x="2920" y="853"/>
                </a:lnTo>
                <a:lnTo>
                  <a:pt x="2930" y="866"/>
                </a:lnTo>
                <a:lnTo>
                  <a:pt x="2934" y="886"/>
                </a:lnTo>
                <a:lnTo>
                  <a:pt x="2935" y="906"/>
                </a:lnTo>
                <a:lnTo>
                  <a:pt x="2917" y="925"/>
                </a:lnTo>
                <a:lnTo>
                  <a:pt x="2897" y="945"/>
                </a:lnTo>
                <a:lnTo>
                  <a:pt x="2888" y="945"/>
                </a:lnTo>
                <a:lnTo>
                  <a:pt x="2883" y="941"/>
                </a:lnTo>
                <a:lnTo>
                  <a:pt x="2885" y="935"/>
                </a:lnTo>
                <a:lnTo>
                  <a:pt x="2888" y="930"/>
                </a:lnTo>
                <a:lnTo>
                  <a:pt x="2887" y="928"/>
                </a:lnTo>
                <a:lnTo>
                  <a:pt x="2885" y="928"/>
                </a:lnTo>
                <a:lnTo>
                  <a:pt x="2875" y="921"/>
                </a:lnTo>
                <a:lnTo>
                  <a:pt x="2862" y="916"/>
                </a:lnTo>
                <a:lnTo>
                  <a:pt x="2860" y="908"/>
                </a:lnTo>
                <a:lnTo>
                  <a:pt x="2856" y="898"/>
                </a:lnTo>
                <a:lnTo>
                  <a:pt x="2843" y="888"/>
                </a:lnTo>
                <a:lnTo>
                  <a:pt x="2828" y="879"/>
                </a:lnTo>
                <a:lnTo>
                  <a:pt x="2826" y="879"/>
                </a:lnTo>
                <a:lnTo>
                  <a:pt x="2825" y="881"/>
                </a:lnTo>
                <a:lnTo>
                  <a:pt x="2823" y="884"/>
                </a:lnTo>
                <a:lnTo>
                  <a:pt x="2821" y="886"/>
                </a:lnTo>
                <a:lnTo>
                  <a:pt x="2820" y="911"/>
                </a:lnTo>
                <a:lnTo>
                  <a:pt x="2818" y="936"/>
                </a:lnTo>
                <a:lnTo>
                  <a:pt x="2823" y="940"/>
                </a:lnTo>
                <a:lnTo>
                  <a:pt x="2828" y="943"/>
                </a:lnTo>
                <a:lnTo>
                  <a:pt x="2830" y="953"/>
                </a:lnTo>
                <a:lnTo>
                  <a:pt x="2831" y="963"/>
                </a:lnTo>
                <a:lnTo>
                  <a:pt x="2836" y="963"/>
                </a:lnTo>
                <a:lnTo>
                  <a:pt x="2841" y="963"/>
                </a:lnTo>
                <a:lnTo>
                  <a:pt x="2848" y="968"/>
                </a:lnTo>
                <a:lnTo>
                  <a:pt x="2855" y="975"/>
                </a:lnTo>
                <a:lnTo>
                  <a:pt x="2860" y="980"/>
                </a:lnTo>
                <a:lnTo>
                  <a:pt x="2863" y="987"/>
                </a:lnTo>
                <a:lnTo>
                  <a:pt x="2867" y="993"/>
                </a:lnTo>
                <a:lnTo>
                  <a:pt x="2868" y="1002"/>
                </a:lnTo>
                <a:lnTo>
                  <a:pt x="2868" y="1012"/>
                </a:lnTo>
                <a:lnTo>
                  <a:pt x="2870" y="1022"/>
                </a:lnTo>
                <a:lnTo>
                  <a:pt x="2875" y="1020"/>
                </a:lnTo>
                <a:lnTo>
                  <a:pt x="2878" y="1018"/>
                </a:lnTo>
                <a:lnTo>
                  <a:pt x="2878" y="1023"/>
                </a:lnTo>
                <a:lnTo>
                  <a:pt x="2878" y="1027"/>
                </a:lnTo>
                <a:lnTo>
                  <a:pt x="2875" y="1035"/>
                </a:lnTo>
                <a:lnTo>
                  <a:pt x="2873" y="1043"/>
                </a:lnTo>
                <a:lnTo>
                  <a:pt x="2862" y="1035"/>
                </a:lnTo>
                <a:lnTo>
                  <a:pt x="2853" y="1023"/>
                </a:lnTo>
                <a:lnTo>
                  <a:pt x="2845" y="1012"/>
                </a:lnTo>
                <a:lnTo>
                  <a:pt x="2836" y="1000"/>
                </a:lnTo>
                <a:lnTo>
                  <a:pt x="2823" y="973"/>
                </a:lnTo>
                <a:lnTo>
                  <a:pt x="2806" y="950"/>
                </a:lnTo>
                <a:lnTo>
                  <a:pt x="2808" y="921"/>
                </a:lnTo>
                <a:lnTo>
                  <a:pt x="2808" y="898"/>
                </a:lnTo>
                <a:lnTo>
                  <a:pt x="2806" y="886"/>
                </a:lnTo>
                <a:lnTo>
                  <a:pt x="2803" y="876"/>
                </a:lnTo>
                <a:lnTo>
                  <a:pt x="2798" y="868"/>
                </a:lnTo>
                <a:lnTo>
                  <a:pt x="2790" y="859"/>
                </a:lnTo>
                <a:lnTo>
                  <a:pt x="2785" y="859"/>
                </a:lnTo>
                <a:lnTo>
                  <a:pt x="2783" y="861"/>
                </a:lnTo>
                <a:lnTo>
                  <a:pt x="2779" y="861"/>
                </a:lnTo>
                <a:lnTo>
                  <a:pt x="2774" y="859"/>
                </a:lnTo>
                <a:lnTo>
                  <a:pt x="2774" y="858"/>
                </a:lnTo>
                <a:lnTo>
                  <a:pt x="2776" y="854"/>
                </a:lnTo>
                <a:lnTo>
                  <a:pt x="2776" y="851"/>
                </a:lnTo>
                <a:lnTo>
                  <a:pt x="2781" y="851"/>
                </a:lnTo>
                <a:lnTo>
                  <a:pt x="2785" y="853"/>
                </a:lnTo>
                <a:lnTo>
                  <a:pt x="2786" y="851"/>
                </a:lnTo>
                <a:lnTo>
                  <a:pt x="2790" y="848"/>
                </a:lnTo>
                <a:lnTo>
                  <a:pt x="2790" y="846"/>
                </a:lnTo>
                <a:lnTo>
                  <a:pt x="2791" y="843"/>
                </a:lnTo>
                <a:lnTo>
                  <a:pt x="2786" y="836"/>
                </a:lnTo>
                <a:lnTo>
                  <a:pt x="2781" y="827"/>
                </a:lnTo>
                <a:lnTo>
                  <a:pt x="2773" y="838"/>
                </a:lnTo>
                <a:lnTo>
                  <a:pt x="2763" y="848"/>
                </a:lnTo>
                <a:lnTo>
                  <a:pt x="2756" y="844"/>
                </a:lnTo>
                <a:lnTo>
                  <a:pt x="2749" y="841"/>
                </a:lnTo>
                <a:lnTo>
                  <a:pt x="2751" y="831"/>
                </a:lnTo>
                <a:lnTo>
                  <a:pt x="2749" y="821"/>
                </a:lnTo>
                <a:lnTo>
                  <a:pt x="2748" y="814"/>
                </a:lnTo>
                <a:lnTo>
                  <a:pt x="2743" y="807"/>
                </a:lnTo>
                <a:lnTo>
                  <a:pt x="2733" y="797"/>
                </a:lnTo>
                <a:lnTo>
                  <a:pt x="2723" y="784"/>
                </a:lnTo>
                <a:lnTo>
                  <a:pt x="2718" y="774"/>
                </a:lnTo>
                <a:lnTo>
                  <a:pt x="2714" y="766"/>
                </a:lnTo>
                <a:lnTo>
                  <a:pt x="2714" y="761"/>
                </a:lnTo>
                <a:lnTo>
                  <a:pt x="2711" y="757"/>
                </a:lnTo>
                <a:lnTo>
                  <a:pt x="2709" y="754"/>
                </a:lnTo>
                <a:lnTo>
                  <a:pt x="2704" y="750"/>
                </a:lnTo>
                <a:lnTo>
                  <a:pt x="2701" y="754"/>
                </a:lnTo>
                <a:lnTo>
                  <a:pt x="2697" y="757"/>
                </a:lnTo>
                <a:lnTo>
                  <a:pt x="2696" y="752"/>
                </a:lnTo>
                <a:lnTo>
                  <a:pt x="2694" y="749"/>
                </a:lnTo>
                <a:lnTo>
                  <a:pt x="2692" y="745"/>
                </a:lnTo>
                <a:lnTo>
                  <a:pt x="2689" y="742"/>
                </a:lnTo>
                <a:lnTo>
                  <a:pt x="2689" y="754"/>
                </a:lnTo>
                <a:lnTo>
                  <a:pt x="2686" y="761"/>
                </a:lnTo>
                <a:lnTo>
                  <a:pt x="2677" y="762"/>
                </a:lnTo>
                <a:lnTo>
                  <a:pt x="2671" y="764"/>
                </a:lnTo>
                <a:lnTo>
                  <a:pt x="2664" y="767"/>
                </a:lnTo>
                <a:lnTo>
                  <a:pt x="2657" y="771"/>
                </a:lnTo>
                <a:lnTo>
                  <a:pt x="2652" y="782"/>
                </a:lnTo>
                <a:lnTo>
                  <a:pt x="2649" y="794"/>
                </a:lnTo>
                <a:lnTo>
                  <a:pt x="2634" y="807"/>
                </a:lnTo>
                <a:lnTo>
                  <a:pt x="2614" y="826"/>
                </a:lnTo>
                <a:lnTo>
                  <a:pt x="2604" y="836"/>
                </a:lnTo>
                <a:lnTo>
                  <a:pt x="2595" y="844"/>
                </a:lnTo>
                <a:lnTo>
                  <a:pt x="2589" y="853"/>
                </a:lnTo>
                <a:lnTo>
                  <a:pt x="2585" y="861"/>
                </a:lnTo>
                <a:lnTo>
                  <a:pt x="2589" y="873"/>
                </a:lnTo>
                <a:lnTo>
                  <a:pt x="2590" y="886"/>
                </a:lnTo>
                <a:lnTo>
                  <a:pt x="2589" y="899"/>
                </a:lnTo>
                <a:lnTo>
                  <a:pt x="2585" y="913"/>
                </a:lnTo>
                <a:lnTo>
                  <a:pt x="2577" y="936"/>
                </a:lnTo>
                <a:lnTo>
                  <a:pt x="2570" y="955"/>
                </a:lnTo>
                <a:lnTo>
                  <a:pt x="2565" y="953"/>
                </a:lnTo>
                <a:lnTo>
                  <a:pt x="2558" y="950"/>
                </a:lnTo>
                <a:lnTo>
                  <a:pt x="2553" y="943"/>
                </a:lnTo>
                <a:lnTo>
                  <a:pt x="2547" y="936"/>
                </a:lnTo>
                <a:lnTo>
                  <a:pt x="2535" y="916"/>
                </a:lnTo>
                <a:lnTo>
                  <a:pt x="2525" y="894"/>
                </a:lnTo>
                <a:lnTo>
                  <a:pt x="2505" y="848"/>
                </a:lnTo>
                <a:lnTo>
                  <a:pt x="2493" y="814"/>
                </a:lnTo>
                <a:lnTo>
                  <a:pt x="2492" y="802"/>
                </a:lnTo>
                <a:lnTo>
                  <a:pt x="2492" y="787"/>
                </a:lnTo>
                <a:lnTo>
                  <a:pt x="2492" y="781"/>
                </a:lnTo>
                <a:lnTo>
                  <a:pt x="2490" y="774"/>
                </a:lnTo>
                <a:lnTo>
                  <a:pt x="2490" y="767"/>
                </a:lnTo>
                <a:lnTo>
                  <a:pt x="2487" y="762"/>
                </a:lnTo>
                <a:lnTo>
                  <a:pt x="2483" y="766"/>
                </a:lnTo>
                <a:lnTo>
                  <a:pt x="2480" y="767"/>
                </a:lnTo>
                <a:lnTo>
                  <a:pt x="2480" y="774"/>
                </a:lnTo>
                <a:lnTo>
                  <a:pt x="2478" y="781"/>
                </a:lnTo>
                <a:lnTo>
                  <a:pt x="2476" y="781"/>
                </a:lnTo>
                <a:lnTo>
                  <a:pt x="2475" y="782"/>
                </a:lnTo>
                <a:lnTo>
                  <a:pt x="2470" y="781"/>
                </a:lnTo>
                <a:lnTo>
                  <a:pt x="2465" y="781"/>
                </a:lnTo>
                <a:lnTo>
                  <a:pt x="2458" y="777"/>
                </a:lnTo>
                <a:lnTo>
                  <a:pt x="2453" y="772"/>
                </a:lnTo>
                <a:lnTo>
                  <a:pt x="2450" y="767"/>
                </a:lnTo>
                <a:lnTo>
                  <a:pt x="2446" y="761"/>
                </a:lnTo>
                <a:lnTo>
                  <a:pt x="2455" y="755"/>
                </a:lnTo>
                <a:lnTo>
                  <a:pt x="2463" y="750"/>
                </a:lnTo>
                <a:lnTo>
                  <a:pt x="2463" y="749"/>
                </a:lnTo>
                <a:lnTo>
                  <a:pt x="2451" y="750"/>
                </a:lnTo>
                <a:lnTo>
                  <a:pt x="2440" y="750"/>
                </a:lnTo>
                <a:lnTo>
                  <a:pt x="2435" y="742"/>
                </a:lnTo>
                <a:lnTo>
                  <a:pt x="2426" y="732"/>
                </a:lnTo>
                <a:lnTo>
                  <a:pt x="2416" y="724"/>
                </a:lnTo>
                <a:lnTo>
                  <a:pt x="2408" y="717"/>
                </a:lnTo>
                <a:lnTo>
                  <a:pt x="2374" y="720"/>
                </a:lnTo>
                <a:lnTo>
                  <a:pt x="2341" y="724"/>
                </a:lnTo>
                <a:lnTo>
                  <a:pt x="2332" y="722"/>
                </a:lnTo>
                <a:lnTo>
                  <a:pt x="2326" y="722"/>
                </a:lnTo>
                <a:lnTo>
                  <a:pt x="2319" y="720"/>
                </a:lnTo>
                <a:lnTo>
                  <a:pt x="2314" y="717"/>
                </a:lnTo>
                <a:lnTo>
                  <a:pt x="2307" y="714"/>
                </a:lnTo>
                <a:lnTo>
                  <a:pt x="2304" y="709"/>
                </a:lnTo>
                <a:lnTo>
                  <a:pt x="2299" y="702"/>
                </a:lnTo>
                <a:lnTo>
                  <a:pt x="2296" y="695"/>
                </a:lnTo>
                <a:lnTo>
                  <a:pt x="2276" y="695"/>
                </a:lnTo>
                <a:lnTo>
                  <a:pt x="2255" y="695"/>
                </a:lnTo>
                <a:lnTo>
                  <a:pt x="2247" y="694"/>
                </a:lnTo>
                <a:lnTo>
                  <a:pt x="2239" y="689"/>
                </a:lnTo>
                <a:lnTo>
                  <a:pt x="2230" y="683"/>
                </a:lnTo>
                <a:lnTo>
                  <a:pt x="2224" y="675"/>
                </a:lnTo>
                <a:lnTo>
                  <a:pt x="2220" y="667"/>
                </a:lnTo>
                <a:lnTo>
                  <a:pt x="2217" y="660"/>
                </a:lnTo>
                <a:lnTo>
                  <a:pt x="2214" y="655"/>
                </a:lnTo>
                <a:lnTo>
                  <a:pt x="2209" y="650"/>
                </a:lnTo>
                <a:lnTo>
                  <a:pt x="2200" y="650"/>
                </a:lnTo>
                <a:lnTo>
                  <a:pt x="2194" y="652"/>
                </a:lnTo>
                <a:lnTo>
                  <a:pt x="2195" y="662"/>
                </a:lnTo>
                <a:lnTo>
                  <a:pt x="2199" y="673"/>
                </a:lnTo>
                <a:lnTo>
                  <a:pt x="2205" y="687"/>
                </a:lnTo>
                <a:lnTo>
                  <a:pt x="2214" y="699"/>
                </a:lnTo>
                <a:lnTo>
                  <a:pt x="2232" y="722"/>
                </a:lnTo>
                <a:lnTo>
                  <a:pt x="2245" y="737"/>
                </a:lnTo>
                <a:lnTo>
                  <a:pt x="2255" y="737"/>
                </a:lnTo>
                <a:lnTo>
                  <a:pt x="2262" y="737"/>
                </a:lnTo>
                <a:lnTo>
                  <a:pt x="2267" y="735"/>
                </a:lnTo>
                <a:lnTo>
                  <a:pt x="2272" y="732"/>
                </a:lnTo>
                <a:lnTo>
                  <a:pt x="2274" y="724"/>
                </a:lnTo>
                <a:lnTo>
                  <a:pt x="2277" y="715"/>
                </a:lnTo>
                <a:lnTo>
                  <a:pt x="2281" y="707"/>
                </a:lnTo>
                <a:lnTo>
                  <a:pt x="2287" y="704"/>
                </a:lnTo>
                <a:lnTo>
                  <a:pt x="2289" y="712"/>
                </a:lnTo>
                <a:lnTo>
                  <a:pt x="2294" y="720"/>
                </a:lnTo>
                <a:lnTo>
                  <a:pt x="2299" y="727"/>
                </a:lnTo>
                <a:lnTo>
                  <a:pt x="2306" y="734"/>
                </a:lnTo>
                <a:lnTo>
                  <a:pt x="2321" y="744"/>
                </a:lnTo>
                <a:lnTo>
                  <a:pt x="2334" y="755"/>
                </a:lnTo>
                <a:lnTo>
                  <a:pt x="2332" y="764"/>
                </a:lnTo>
                <a:lnTo>
                  <a:pt x="2329" y="774"/>
                </a:lnTo>
                <a:lnTo>
                  <a:pt x="2322" y="786"/>
                </a:lnTo>
                <a:lnTo>
                  <a:pt x="2316" y="797"/>
                </a:lnTo>
                <a:lnTo>
                  <a:pt x="2301" y="817"/>
                </a:lnTo>
                <a:lnTo>
                  <a:pt x="2291" y="831"/>
                </a:lnTo>
                <a:lnTo>
                  <a:pt x="2267" y="841"/>
                </a:lnTo>
                <a:lnTo>
                  <a:pt x="2247" y="851"/>
                </a:lnTo>
                <a:lnTo>
                  <a:pt x="2227" y="863"/>
                </a:lnTo>
                <a:lnTo>
                  <a:pt x="2207" y="874"/>
                </a:lnTo>
                <a:lnTo>
                  <a:pt x="2199" y="878"/>
                </a:lnTo>
                <a:lnTo>
                  <a:pt x="2192" y="879"/>
                </a:lnTo>
                <a:lnTo>
                  <a:pt x="2189" y="879"/>
                </a:lnTo>
                <a:lnTo>
                  <a:pt x="2183" y="879"/>
                </a:lnTo>
                <a:lnTo>
                  <a:pt x="2180" y="879"/>
                </a:lnTo>
                <a:lnTo>
                  <a:pt x="2177" y="881"/>
                </a:lnTo>
                <a:lnTo>
                  <a:pt x="2170" y="886"/>
                </a:lnTo>
                <a:lnTo>
                  <a:pt x="2163" y="896"/>
                </a:lnTo>
                <a:lnTo>
                  <a:pt x="2157" y="894"/>
                </a:lnTo>
                <a:lnTo>
                  <a:pt x="2152" y="893"/>
                </a:lnTo>
                <a:lnTo>
                  <a:pt x="2150" y="893"/>
                </a:lnTo>
                <a:lnTo>
                  <a:pt x="2148" y="893"/>
                </a:lnTo>
                <a:lnTo>
                  <a:pt x="2148" y="873"/>
                </a:lnTo>
                <a:lnTo>
                  <a:pt x="2145" y="854"/>
                </a:lnTo>
                <a:lnTo>
                  <a:pt x="2138" y="838"/>
                </a:lnTo>
                <a:lnTo>
                  <a:pt x="2132" y="824"/>
                </a:lnTo>
                <a:lnTo>
                  <a:pt x="2113" y="799"/>
                </a:lnTo>
                <a:lnTo>
                  <a:pt x="2095" y="774"/>
                </a:lnTo>
                <a:lnTo>
                  <a:pt x="2088" y="757"/>
                </a:lnTo>
                <a:lnTo>
                  <a:pt x="2085" y="742"/>
                </a:lnTo>
                <a:lnTo>
                  <a:pt x="2083" y="734"/>
                </a:lnTo>
                <a:lnTo>
                  <a:pt x="2078" y="729"/>
                </a:lnTo>
                <a:lnTo>
                  <a:pt x="2071" y="724"/>
                </a:lnTo>
                <a:lnTo>
                  <a:pt x="2063" y="720"/>
                </a:lnTo>
                <a:lnTo>
                  <a:pt x="2063" y="712"/>
                </a:lnTo>
                <a:lnTo>
                  <a:pt x="2061" y="705"/>
                </a:lnTo>
                <a:lnTo>
                  <a:pt x="2058" y="699"/>
                </a:lnTo>
                <a:lnTo>
                  <a:pt x="2056" y="694"/>
                </a:lnTo>
                <a:lnTo>
                  <a:pt x="2048" y="683"/>
                </a:lnTo>
                <a:lnTo>
                  <a:pt x="2040" y="675"/>
                </a:lnTo>
                <a:lnTo>
                  <a:pt x="2031" y="677"/>
                </a:lnTo>
                <a:lnTo>
                  <a:pt x="2021" y="677"/>
                </a:lnTo>
                <a:lnTo>
                  <a:pt x="2021" y="670"/>
                </a:lnTo>
                <a:lnTo>
                  <a:pt x="2019" y="667"/>
                </a:lnTo>
                <a:lnTo>
                  <a:pt x="2016" y="665"/>
                </a:lnTo>
                <a:lnTo>
                  <a:pt x="2011" y="663"/>
                </a:lnTo>
                <a:lnTo>
                  <a:pt x="2013" y="672"/>
                </a:lnTo>
                <a:lnTo>
                  <a:pt x="2018" y="680"/>
                </a:lnTo>
                <a:lnTo>
                  <a:pt x="2021" y="687"/>
                </a:lnTo>
                <a:lnTo>
                  <a:pt x="2026" y="694"/>
                </a:lnTo>
                <a:lnTo>
                  <a:pt x="2036" y="705"/>
                </a:lnTo>
                <a:lnTo>
                  <a:pt x="2045" y="717"/>
                </a:lnTo>
                <a:lnTo>
                  <a:pt x="2048" y="732"/>
                </a:lnTo>
                <a:lnTo>
                  <a:pt x="2050" y="747"/>
                </a:lnTo>
                <a:lnTo>
                  <a:pt x="2058" y="752"/>
                </a:lnTo>
                <a:lnTo>
                  <a:pt x="2066" y="757"/>
                </a:lnTo>
                <a:lnTo>
                  <a:pt x="2071" y="777"/>
                </a:lnTo>
                <a:lnTo>
                  <a:pt x="2078" y="799"/>
                </a:lnTo>
                <a:lnTo>
                  <a:pt x="2086" y="811"/>
                </a:lnTo>
                <a:lnTo>
                  <a:pt x="2093" y="822"/>
                </a:lnTo>
                <a:lnTo>
                  <a:pt x="2093" y="831"/>
                </a:lnTo>
                <a:lnTo>
                  <a:pt x="2093" y="838"/>
                </a:lnTo>
                <a:lnTo>
                  <a:pt x="2103" y="846"/>
                </a:lnTo>
                <a:lnTo>
                  <a:pt x="2113" y="854"/>
                </a:lnTo>
                <a:lnTo>
                  <a:pt x="2123" y="869"/>
                </a:lnTo>
                <a:lnTo>
                  <a:pt x="2135" y="883"/>
                </a:lnTo>
                <a:lnTo>
                  <a:pt x="2145" y="898"/>
                </a:lnTo>
                <a:lnTo>
                  <a:pt x="2157" y="913"/>
                </a:lnTo>
                <a:lnTo>
                  <a:pt x="2157" y="916"/>
                </a:lnTo>
                <a:lnTo>
                  <a:pt x="2157" y="918"/>
                </a:lnTo>
                <a:lnTo>
                  <a:pt x="2165" y="918"/>
                </a:lnTo>
                <a:lnTo>
                  <a:pt x="2172" y="918"/>
                </a:lnTo>
                <a:lnTo>
                  <a:pt x="2187" y="915"/>
                </a:lnTo>
                <a:lnTo>
                  <a:pt x="2205" y="911"/>
                </a:lnTo>
                <a:lnTo>
                  <a:pt x="2224" y="908"/>
                </a:lnTo>
                <a:lnTo>
                  <a:pt x="2240" y="905"/>
                </a:lnTo>
                <a:lnTo>
                  <a:pt x="2239" y="923"/>
                </a:lnTo>
                <a:lnTo>
                  <a:pt x="2235" y="941"/>
                </a:lnTo>
                <a:lnTo>
                  <a:pt x="2230" y="956"/>
                </a:lnTo>
                <a:lnTo>
                  <a:pt x="2224" y="971"/>
                </a:lnTo>
                <a:lnTo>
                  <a:pt x="2217" y="987"/>
                </a:lnTo>
                <a:lnTo>
                  <a:pt x="2207" y="1000"/>
                </a:lnTo>
                <a:lnTo>
                  <a:pt x="2197" y="1012"/>
                </a:lnTo>
                <a:lnTo>
                  <a:pt x="2187" y="1023"/>
                </a:lnTo>
                <a:lnTo>
                  <a:pt x="2163" y="1045"/>
                </a:lnTo>
                <a:lnTo>
                  <a:pt x="2140" y="1067"/>
                </a:lnTo>
                <a:lnTo>
                  <a:pt x="2128" y="1077"/>
                </a:lnTo>
                <a:lnTo>
                  <a:pt x="2118" y="1089"/>
                </a:lnTo>
                <a:lnTo>
                  <a:pt x="2108" y="1100"/>
                </a:lnTo>
                <a:lnTo>
                  <a:pt x="2100" y="1112"/>
                </a:lnTo>
                <a:lnTo>
                  <a:pt x="2096" y="1119"/>
                </a:lnTo>
                <a:lnTo>
                  <a:pt x="2095" y="1126"/>
                </a:lnTo>
                <a:lnTo>
                  <a:pt x="2095" y="1132"/>
                </a:lnTo>
                <a:lnTo>
                  <a:pt x="2096" y="1139"/>
                </a:lnTo>
                <a:lnTo>
                  <a:pt x="2101" y="1152"/>
                </a:lnTo>
                <a:lnTo>
                  <a:pt x="2105" y="1164"/>
                </a:lnTo>
                <a:lnTo>
                  <a:pt x="2101" y="1177"/>
                </a:lnTo>
                <a:lnTo>
                  <a:pt x="2096" y="1191"/>
                </a:lnTo>
                <a:lnTo>
                  <a:pt x="2105" y="1198"/>
                </a:lnTo>
                <a:lnTo>
                  <a:pt x="2110" y="1206"/>
                </a:lnTo>
                <a:lnTo>
                  <a:pt x="2111" y="1218"/>
                </a:lnTo>
                <a:lnTo>
                  <a:pt x="2113" y="1231"/>
                </a:lnTo>
                <a:lnTo>
                  <a:pt x="2111" y="1244"/>
                </a:lnTo>
                <a:lnTo>
                  <a:pt x="2110" y="1256"/>
                </a:lnTo>
                <a:lnTo>
                  <a:pt x="2108" y="1266"/>
                </a:lnTo>
                <a:lnTo>
                  <a:pt x="2105" y="1273"/>
                </a:lnTo>
                <a:lnTo>
                  <a:pt x="2100" y="1280"/>
                </a:lnTo>
                <a:lnTo>
                  <a:pt x="2095" y="1285"/>
                </a:lnTo>
                <a:lnTo>
                  <a:pt x="2090" y="1290"/>
                </a:lnTo>
                <a:lnTo>
                  <a:pt x="2083" y="1293"/>
                </a:lnTo>
                <a:lnTo>
                  <a:pt x="2071" y="1300"/>
                </a:lnTo>
                <a:lnTo>
                  <a:pt x="2060" y="1308"/>
                </a:lnTo>
                <a:lnTo>
                  <a:pt x="2055" y="1313"/>
                </a:lnTo>
                <a:lnTo>
                  <a:pt x="2050" y="1318"/>
                </a:lnTo>
                <a:lnTo>
                  <a:pt x="2046" y="1326"/>
                </a:lnTo>
                <a:lnTo>
                  <a:pt x="2043" y="1335"/>
                </a:lnTo>
                <a:lnTo>
                  <a:pt x="2041" y="1342"/>
                </a:lnTo>
                <a:lnTo>
                  <a:pt x="2041" y="1350"/>
                </a:lnTo>
                <a:lnTo>
                  <a:pt x="2041" y="1357"/>
                </a:lnTo>
                <a:lnTo>
                  <a:pt x="2043" y="1365"/>
                </a:lnTo>
                <a:lnTo>
                  <a:pt x="2045" y="1372"/>
                </a:lnTo>
                <a:lnTo>
                  <a:pt x="2045" y="1380"/>
                </a:lnTo>
                <a:lnTo>
                  <a:pt x="2045" y="1387"/>
                </a:lnTo>
                <a:lnTo>
                  <a:pt x="2043" y="1393"/>
                </a:lnTo>
                <a:lnTo>
                  <a:pt x="2034" y="1397"/>
                </a:lnTo>
                <a:lnTo>
                  <a:pt x="2028" y="1400"/>
                </a:lnTo>
                <a:lnTo>
                  <a:pt x="2021" y="1405"/>
                </a:lnTo>
                <a:lnTo>
                  <a:pt x="2016" y="1410"/>
                </a:lnTo>
                <a:lnTo>
                  <a:pt x="2019" y="1419"/>
                </a:lnTo>
                <a:lnTo>
                  <a:pt x="2021" y="1430"/>
                </a:lnTo>
                <a:lnTo>
                  <a:pt x="2013" y="1439"/>
                </a:lnTo>
                <a:lnTo>
                  <a:pt x="2008" y="1447"/>
                </a:lnTo>
                <a:lnTo>
                  <a:pt x="2004" y="1457"/>
                </a:lnTo>
                <a:lnTo>
                  <a:pt x="1998" y="1469"/>
                </a:lnTo>
                <a:lnTo>
                  <a:pt x="1989" y="1484"/>
                </a:lnTo>
                <a:lnTo>
                  <a:pt x="1978" y="1494"/>
                </a:lnTo>
                <a:lnTo>
                  <a:pt x="1966" y="1502"/>
                </a:lnTo>
                <a:lnTo>
                  <a:pt x="1952" y="1507"/>
                </a:lnTo>
                <a:lnTo>
                  <a:pt x="1921" y="1517"/>
                </a:lnTo>
                <a:lnTo>
                  <a:pt x="1884" y="1524"/>
                </a:lnTo>
                <a:lnTo>
                  <a:pt x="1874" y="1527"/>
                </a:lnTo>
                <a:lnTo>
                  <a:pt x="1864" y="1529"/>
                </a:lnTo>
                <a:lnTo>
                  <a:pt x="1859" y="1529"/>
                </a:lnTo>
                <a:lnTo>
                  <a:pt x="1854" y="1529"/>
                </a:lnTo>
                <a:lnTo>
                  <a:pt x="1849" y="1529"/>
                </a:lnTo>
                <a:lnTo>
                  <a:pt x="1844" y="1526"/>
                </a:lnTo>
                <a:lnTo>
                  <a:pt x="1842" y="1504"/>
                </a:lnTo>
                <a:lnTo>
                  <a:pt x="1839" y="1480"/>
                </a:lnTo>
                <a:lnTo>
                  <a:pt x="1825" y="1460"/>
                </a:lnTo>
                <a:lnTo>
                  <a:pt x="1812" y="1440"/>
                </a:lnTo>
                <a:lnTo>
                  <a:pt x="1807" y="1414"/>
                </a:lnTo>
                <a:lnTo>
                  <a:pt x="1803" y="1387"/>
                </a:lnTo>
                <a:lnTo>
                  <a:pt x="1802" y="1373"/>
                </a:lnTo>
                <a:lnTo>
                  <a:pt x="1800" y="1360"/>
                </a:lnTo>
                <a:lnTo>
                  <a:pt x="1798" y="1348"/>
                </a:lnTo>
                <a:lnTo>
                  <a:pt x="1793" y="1336"/>
                </a:lnTo>
                <a:lnTo>
                  <a:pt x="1783" y="1325"/>
                </a:lnTo>
                <a:lnTo>
                  <a:pt x="1772" y="1313"/>
                </a:lnTo>
                <a:lnTo>
                  <a:pt x="1770" y="1298"/>
                </a:lnTo>
                <a:lnTo>
                  <a:pt x="1770" y="1285"/>
                </a:lnTo>
                <a:lnTo>
                  <a:pt x="1772" y="1273"/>
                </a:lnTo>
                <a:lnTo>
                  <a:pt x="1777" y="1261"/>
                </a:lnTo>
                <a:lnTo>
                  <a:pt x="1785" y="1241"/>
                </a:lnTo>
                <a:lnTo>
                  <a:pt x="1793" y="1223"/>
                </a:lnTo>
                <a:lnTo>
                  <a:pt x="1795" y="1213"/>
                </a:lnTo>
                <a:lnTo>
                  <a:pt x="1795" y="1199"/>
                </a:lnTo>
                <a:lnTo>
                  <a:pt x="1792" y="1184"/>
                </a:lnTo>
                <a:lnTo>
                  <a:pt x="1788" y="1169"/>
                </a:lnTo>
                <a:lnTo>
                  <a:pt x="1778" y="1141"/>
                </a:lnTo>
                <a:lnTo>
                  <a:pt x="1770" y="1122"/>
                </a:lnTo>
                <a:lnTo>
                  <a:pt x="1757" y="1107"/>
                </a:lnTo>
                <a:lnTo>
                  <a:pt x="1741" y="1092"/>
                </a:lnTo>
                <a:lnTo>
                  <a:pt x="1740" y="1085"/>
                </a:lnTo>
                <a:lnTo>
                  <a:pt x="1738" y="1077"/>
                </a:lnTo>
                <a:lnTo>
                  <a:pt x="1736" y="1069"/>
                </a:lnTo>
                <a:lnTo>
                  <a:pt x="1738" y="1060"/>
                </a:lnTo>
                <a:lnTo>
                  <a:pt x="1741" y="1045"/>
                </a:lnTo>
                <a:lnTo>
                  <a:pt x="1743" y="1030"/>
                </a:lnTo>
                <a:lnTo>
                  <a:pt x="1745" y="1022"/>
                </a:lnTo>
                <a:lnTo>
                  <a:pt x="1743" y="1017"/>
                </a:lnTo>
                <a:lnTo>
                  <a:pt x="1741" y="1010"/>
                </a:lnTo>
                <a:lnTo>
                  <a:pt x="1738" y="1007"/>
                </a:lnTo>
                <a:lnTo>
                  <a:pt x="1733" y="1002"/>
                </a:lnTo>
                <a:lnTo>
                  <a:pt x="1725" y="998"/>
                </a:lnTo>
                <a:lnTo>
                  <a:pt x="1713" y="997"/>
                </a:lnTo>
                <a:lnTo>
                  <a:pt x="1700" y="997"/>
                </a:lnTo>
                <a:lnTo>
                  <a:pt x="1700" y="990"/>
                </a:lnTo>
                <a:lnTo>
                  <a:pt x="1698" y="985"/>
                </a:lnTo>
                <a:lnTo>
                  <a:pt x="1686" y="982"/>
                </a:lnTo>
                <a:lnTo>
                  <a:pt x="1675" y="980"/>
                </a:lnTo>
                <a:lnTo>
                  <a:pt x="1664" y="980"/>
                </a:lnTo>
                <a:lnTo>
                  <a:pt x="1656" y="982"/>
                </a:lnTo>
                <a:lnTo>
                  <a:pt x="1638" y="987"/>
                </a:lnTo>
                <a:lnTo>
                  <a:pt x="1614" y="995"/>
                </a:lnTo>
                <a:lnTo>
                  <a:pt x="1601" y="995"/>
                </a:lnTo>
                <a:lnTo>
                  <a:pt x="1589" y="993"/>
                </a:lnTo>
                <a:lnTo>
                  <a:pt x="1576" y="993"/>
                </a:lnTo>
                <a:lnTo>
                  <a:pt x="1562" y="992"/>
                </a:lnTo>
                <a:lnTo>
                  <a:pt x="1556" y="995"/>
                </a:lnTo>
                <a:lnTo>
                  <a:pt x="1552" y="998"/>
                </a:lnTo>
                <a:lnTo>
                  <a:pt x="1546" y="1000"/>
                </a:lnTo>
                <a:lnTo>
                  <a:pt x="1537" y="1002"/>
                </a:lnTo>
                <a:lnTo>
                  <a:pt x="1522" y="990"/>
                </a:lnTo>
                <a:lnTo>
                  <a:pt x="1509" y="978"/>
                </a:lnTo>
                <a:lnTo>
                  <a:pt x="1495" y="966"/>
                </a:lnTo>
                <a:lnTo>
                  <a:pt x="1482" y="955"/>
                </a:lnTo>
                <a:lnTo>
                  <a:pt x="1479" y="943"/>
                </a:lnTo>
                <a:lnTo>
                  <a:pt x="1475" y="933"/>
                </a:lnTo>
                <a:lnTo>
                  <a:pt x="1454" y="916"/>
                </a:lnTo>
                <a:lnTo>
                  <a:pt x="1437" y="898"/>
                </a:lnTo>
                <a:lnTo>
                  <a:pt x="1437" y="886"/>
                </a:lnTo>
                <a:lnTo>
                  <a:pt x="1437" y="874"/>
                </a:lnTo>
                <a:lnTo>
                  <a:pt x="1433" y="871"/>
                </a:lnTo>
                <a:lnTo>
                  <a:pt x="1428" y="866"/>
                </a:lnTo>
                <a:lnTo>
                  <a:pt x="1427" y="861"/>
                </a:lnTo>
                <a:lnTo>
                  <a:pt x="1428" y="856"/>
                </a:lnTo>
                <a:lnTo>
                  <a:pt x="1430" y="849"/>
                </a:lnTo>
                <a:lnTo>
                  <a:pt x="1433" y="844"/>
                </a:lnTo>
                <a:lnTo>
                  <a:pt x="1440" y="834"/>
                </a:lnTo>
                <a:lnTo>
                  <a:pt x="1443" y="826"/>
                </a:lnTo>
                <a:lnTo>
                  <a:pt x="1445" y="816"/>
                </a:lnTo>
                <a:lnTo>
                  <a:pt x="1445" y="807"/>
                </a:lnTo>
                <a:lnTo>
                  <a:pt x="1443" y="801"/>
                </a:lnTo>
                <a:lnTo>
                  <a:pt x="1442" y="794"/>
                </a:lnTo>
                <a:lnTo>
                  <a:pt x="1437" y="781"/>
                </a:lnTo>
                <a:lnTo>
                  <a:pt x="1433" y="767"/>
                </a:lnTo>
                <a:lnTo>
                  <a:pt x="1442" y="747"/>
                </a:lnTo>
                <a:lnTo>
                  <a:pt x="1454" y="725"/>
                </a:lnTo>
                <a:lnTo>
                  <a:pt x="1459" y="715"/>
                </a:lnTo>
                <a:lnTo>
                  <a:pt x="1465" y="707"/>
                </a:lnTo>
                <a:lnTo>
                  <a:pt x="1474" y="699"/>
                </a:lnTo>
                <a:lnTo>
                  <a:pt x="1482" y="690"/>
                </a:lnTo>
                <a:lnTo>
                  <a:pt x="1492" y="683"/>
                </a:lnTo>
                <a:lnTo>
                  <a:pt x="1502" y="678"/>
                </a:lnTo>
                <a:lnTo>
                  <a:pt x="1512" y="672"/>
                </a:lnTo>
                <a:lnTo>
                  <a:pt x="1521" y="662"/>
                </a:lnTo>
                <a:lnTo>
                  <a:pt x="1522" y="645"/>
                </a:lnTo>
                <a:lnTo>
                  <a:pt x="1524" y="630"/>
                </a:lnTo>
                <a:lnTo>
                  <a:pt x="1527" y="623"/>
                </a:lnTo>
                <a:lnTo>
                  <a:pt x="1531" y="620"/>
                </a:lnTo>
                <a:lnTo>
                  <a:pt x="1534" y="615"/>
                </a:lnTo>
                <a:lnTo>
                  <a:pt x="1539" y="612"/>
                </a:lnTo>
                <a:lnTo>
                  <a:pt x="1547" y="606"/>
                </a:lnTo>
                <a:lnTo>
                  <a:pt x="1557" y="603"/>
                </a:lnTo>
                <a:lnTo>
                  <a:pt x="1561" y="600"/>
                </a:lnTo>
                <a:lnTo>
                  <a:pt x="1564" y="596"/>
                </a:lnTo>
                <a:lnTo>
                  <a:pt x="1567" y="593"/>
                </a:lnTo>
                <a:lnTo>
                  <a:pt x="1569" y="588"/>
                </a:lnTo>
                <a:lnTo>
                  <a:pt x="1571" y="581"/>
                </a:lnTo>
                <a:lnTo>
                  <a:pt x="1572" y="575"/>
                </a:lnTo>
                <a:lnTo>
                  <a:pt x="1571" y="566"/>
                </a:lnTo>
                <a:lnTo>
                  <a:pt x="1569" y="556"/>
                </a:lnTo>
                <a:lnTo>
                  <a:pt x="1554" y="556"/>
                </a:lnTo>
                <a:lnTo>
                  <a:pt x="1539" y="556"/>
                </a:lnTo>
                <a:lnTo>
                  <a:pt x="1537" y="540"/>
                </a:lnTo>
                <a:lnTo>
                  <a:pt x="1539" y="519"/>
                </a:lnTo>
                <a:lnTo>
                  <a:pt x="1542" y="511"/>
                </a:lnTo>
                <a:lnTo>
                  <a:pt x="1546" y="503"/>
                </a:lnTo>
                <a:lnTo>
                  <a:pt x="1549" y="496"/>
                </a:lnTo>
                <a:lnTo>
                  <a:pt x="1554" y="491"/>
                </a:lnTo>
                <a:lnTo>
                  <a:pt x="1551" y="488"/>
                </a:lnTo>
                <a:lnTo>
                  <a:pt x="1547" y="484"/>
                </a:lnTo>
                <a:lnTo>
                  <a:pt x="1546" y="479"/>
                </a:lnTo>
                <a:lnTo>
                  <a:pt x="1544" y="474"/>
                </a:lnTo>
                <a:lnTo>
                  <a:pt x="1566" y="471"/>
                </a:lnTo>
                <a:lnTo>
                  <a:pt x="1589" y="469"/>
                </a:lnTo>
                <a:lnTo>
                  <a:pt x="1601" y="469"/>
                </a:lnTo>
                <a:lnTo>
                  <a:pt x="1611" y="469"/>
                </a:lnTo>
                <a:lnTo>
                  <a:pt x="1623" y="466"/>
                </a:lnTo>
                <a:lnTo>
                  <a:pt x="1631" y="462"/>
                </a:lnTo>
                <a:lnTo>
                  <a:pt x="1631" y="452"/>
                </a:lnTo>
                <a:lnTo>
                  <a:pt x="1631" y="442"/>
                </a:lnTo>
                <a:lnTo>
                  <a:pt x="1628" y="434"/>
                </a:lnTo>
                <a:lnTo>
                  <a:pt x="1624" y="427"/>
                </a:lnTo>
                <a:lnTo>
                  <a:pt x="1619" y="421"/>
                </a:lnTo>
                <a:lnTo>
                  <a:pt x="1613" y="416"/>
                </a:lnTo>
                <a:lnTo>
                  <a:pt x="1604" y="412"/>
                </a:lnTo>
                <a:lnTo>
                  <a:pt x="1596" y="409"/>
                </a:lnTo>
                <a:lnTo>
                  <a:pt x="1596" y="406"/>
                </a:lnTo>
                <a:lnTo>
                  <a:pt x="1596" y="402"/>
                </a:lnTo>
                <a:lnTo>
                  <a:pt x="1598" y="402"/>
                </a:lnTo>
                <a:lnTo>
                  <a:pt x="1599" y="402"/>
                </a:lnTo>
                <a:lnTo>
                  <a:pt x="1606" y="401"/>
                </a:lnTo>
                <a:lnTo>
                  <a:pt x="1611" y="401"/>
                </a:lnTo>
                <a:lnTo>
                  <a:pt x="1618" y="402"/>
                </a:lnTo>
                <a:lnTo>
                  <a:pt x="1624" y="404"/>
                </a:lnTo>
                <a:lnTo>
                  <a:pt x="1624" y="397"/>
                </a:lnTo>
                <a:lnTo>
                  <a:pt x="1624" y="390"/>
                </a:lnTo>
                <a:lnTo>
                  <a:pt x="1638" y="390"/>
                </a:lnTo>
                <a:lnTo>
                  <a:pt x="1646" y="390"/>
                </a:lnTo>
                <a:lnTo>
                  <a:pt x="1653" y="389"/>
                </a:lnTo>
                <a:lnTo>
                  <a:pt x="1656" y="385"/>
                </a:lnTo>
                <a:lnTo>
                  <a:pt x="1664" y="377"/>
                </a:lnTo>
                <a:lnTo>
                  <a:pt x="1676" y="365"/>
                </a:lnTo>
                <a:lnTo>
                  <a:pt x="1690" y="362"/>
                </a:lnTo>
                <a:lnTo>
                  <a:pt x="1701" y="357"/>
                </a:lnTo>
                <a:lnTo>
                  <a:pt x="1710" y="345"/>
                </a:lnTo>
                <a:lnTo>
                  <a:pt x="1718" y="334"/>
                </a:lnTo>
                <a:lnTo>
                  <a:pt x="1730" y="332"/>
                </a:lnTo>
                <a:lnTo>
                  <a:pt x="1740" y="330"/>
                </a:lnTo>
                <a:lnTo>
                  <a:pt x="1736" y="324"/>
                </a:lnTo>
                <a:lnTo>
                  <a:pt x="1735" y="315"/>
                </a:lnTo>
                <a:lnTo>
                  <a:pt x="1733" y="307"/>
                </a:lnTo>
                <a:lnTo>
                  <a:pt x="1735" y="297"/>
                </a:lnTo>
                <a:lnTo>
                  <a:pt x="1747" y="297"/>
                </a:lnTo>
                <a:lnTo>
                  <a:pt x="1758" y="298"/>
                </a:lnTo>
                <a:lnTo>
                  <a:pt x="1760" y="300"/>
                </a:lnTo>
                <a:lnTo>
                  <a:pt x="1762" y="302"/>
                </a:lnTo>
                <a:lnTo>
                  <a:pt x="1762" y="303"/>
                </a:lnTo>
                <a:lnTo>
                  <a:pt x="1755" y="308"/>
                </a:lnTo>
                <a:lnTo>
                  <a:pt x="1750" y="312"/>
                </a:lnTo>
                <a:lnTo>
                  <a:pt x="1750" y="318"/>
                </a:lnTo>
                <a:lnTo>
                  <a:pt x="1752" y="324"/>
                </a:lnTo>
                <a:lnTo>
                  <a:pt x="1753" y="329"/>
                </a:lnTo>
                <a:lnTo>
                  <a:pt x="1757" y="332"/>
                </a:lnTo>
                <a:lnTo>
                  <a:pt x="1758" y="332"/>
                </a:lnTo>
                <a:lnTo>
                  <a:pt x="1768" y="329"/>
                </a:lnTo>
                <a:lnTo>
                  <a:pt x="1778" y="327"/>
                </a:lnTo>
                <a:lnTo>
                  <a:pt x="1785" y="332"/>
                </a:lnTo>
                <a:lnTo>
                  <a:pt x="1790" y="337"/>
                </a:lnTo>
                <a:lnTo>
                  <a:pt x="1805" y="329"/>
                </a:lnTo>
                <a:lnTo>
                  <a:pt x="1819" y="324"/>
                </a:lnTo>
                <a:lnTo>
                  <a:pt x="1837" y="324"/>
                </a:lnTo>
                <a:lnTo>
                  <a:pt x="1855" y="320"/>
                </a:lnTo>
                <a:lnTo>
                  <a:pt x="1862" y="303"/>
                </a:lnTo>
                <a:lnTo>
                  <a:pt x="1869" y="288"/>
                </a:lnTo>
                <a:lnTo>
                  <a:pt x="1875" y="287"/>
                </a:lnTo>
                <a:lnTo>
                  <a:pt x="1882" y="288"/>
                </a:lnTo>
                <a:lnTo>
                  <a:pt x="1887" y="292"/>
                </a:lnTo>
                <a:lnTo>
                  <a:pt x="1892" y="293"/>
                </a:lnTo>
                <a:lnTo>
                  <a:pt x="1896" y="290"/>
                </a:lnTo>
                <a:lnTo>
                  <a:pt x="1897" y="287"/>
                </a:lnTo>
                <a:lnTo>
                  <a:pt x="1892" y="280"/>
                </a:lnTo>
                <a:lnTo>
                  <a:pt x="1887" y="275"/>
                </a:lnTo>
                <a:lnTo>
                  <a:pt x="1887" y="268"/>
                </a:lnTo>
                <a:lnTo>
                  <a:pt x="1887" y="263"/>
                </a:lnTo>
                <a:lnTo>
                  <a:pt x="1902" y="265"/>
                </a:lnTo>
                <a:lnTo>
                  <a:pt x="1917" y="267"/>
                </a:lnTo>
                <a:lnTo>
                  <a:pt x="1924" y="267"/>
                </a:lnTo>
                <a:lnTo>
                  <a:pt x="1931" y="263"/>
                </a:lnTo>
                <a:lnTo>
                  <a:pt x="1936" y="260"/>
                </a:lnTo>
                <a:lnTo>
                  <a:pt x="1941" y="253"/>
                </a:lnTo>
                <a:lnTo>
                  <a:pt x="1932" y="252"/>
                </a:lnTo>
                <a:lnTo>
                  <a:pt x="1922" y="252"/>
                </a:lnTo>
                <a:lnTo>
                  <a:pt x="1912" y="252"/>
                </a:lnTo>
                <a:lnTo>
                  <a:pt x="1902" y="253"/>
                </a:lnTo>
                <a:lnTo>
                  <a:pt x="1892" y="253"/>
                </a:lnTo>
                <a:lnTo>
                  <a:pt x="1882" y="253"/>
                </a:lnTo>
                <a:lnTo>
                  <a:pt x="1872" y="250"/>
                </a:lnTo>
                <a:lnTo>
                  <a:pt x="1864" y="246"/>
                </a:lnTo>
                <a:lnTo>
                  <a:pt x="1864" y="245"/>
                </a:lnTo>
                <a:lnTo>
                  <a:pt x="1864" y="243"/>
                </a:lnTo>
                <a:lnTo>
                  <a:pt x="1862" y="233"/>
                </a:lnTo>
                <a:lnTo>
                  <a:pt x="1862" y="225"/>
                </a:lnTo>
                <a:lnTo>
                  <a:pt x="1877" y="213"/>
                </a:lnTo>
                <a:lnTo>
                  <a:pt x="1892" y="201"/>
                </a:lnTo>
                <a:lnTo>
                  <a:pt x="1892" y="195"/>
                </a:lnTo>
                <a:lnTo>
                  <a:pt x="1891" y="191"/>
                </a:lnTo>
                <a:lnTo>
                  <a:pt x="1889" y="188"/>
                </a:lnTo>
                <a:lnTo>
                  <a:pt x="1887" y="185"/>
                </a:lnTo>
                <a:lnTo>
                  <a:pt x="1885" y="185"/>
                </a:lnTo>
                <a:lnTo>
                  <a:pt x="1875" y="186"/>
                </a:lnTo>
                <a:lnTo>
                  <a:pt x="1867" y="190"/>
                </a:lnTo>
                <a:lnTo>
                  <a:pt x="1857" y="195"/>
                </a:lnTo>
                <a:lnTo>
                  <a:pt x="1850" y="200"/>
                </a:lnTo>
                <a:lnTo>
                  <a:pt x="1835" y="213"/>
                </a:lnTo>
                <a:lnTo>
                  <a:pt x="1822" y="226"/>
                </a:lnTo>
                <a:lnTo>
                  <a:pt x="1824" y="235"/>
                </a:lnTo>
                <a:lnTo>
                  <a:pt x="1824" y="245"/>
                </a:lnTo>
                <a:lnTo>
                  <a:pt x="1827" y="250"/>
                </a:lnTo>
                <a:lnTo>
                  <a:pt x="1830" y="253"/>
                </a:lnTo>
                <a:lnTo>
                  <a:pt x="1835" y="255"/>
                </a:lnTo>
                <a:lnTo>
                  <a:pt x="1840" y="257"/>
                </a:lnTo>
                <a:lnTo>
                  <a:pt x="1839" y="260"/>
                </a:lnTo>
                <a:lnTo>
                  <a:pt x="1839" y="263"/>
                </a:lnTo>
                <a:lnTo>
                  <a:pt x="1825" y="268"/>
                </a:lnTo>
                <a:lnTo>
                  <a:pt x="1817" y="275"/>
                </a:lnTo>
                <a:lnTo>
                  <a:pt x="1819" y="282"/>
                </a:lnTo>
                <a:lnTo>
                  <a:pt x="1817" y="290"/>
                </a:lnTo>
                <a:lnTo>
                  <a:pt x="1813" y="297"/>
                </a:lnTo>
                <a:lnTo>
                  <a:pt x="1810" y="303"/>
                </a:lnTo>
                <a:lnTo>
                  <a:pt x="1802" y="303"/>
                </a:lnTo>
                <a:lnTo>
                  <a:pt x="1793" y="305"/>
                </a:lnTo>
                <a:lnTo>
                  <a:pt x="1793" y="310"/>
                </a:lnTo>
                <a:lnTo>
                  <a:pt x="1793" y="313"/>
                </a:lnTo>
                <a:lnTo>
                  <a:pt x="1792" y="315"/>
                </a:lnTo>
                <a:lnTo>
                  <a:pt x="1790" y="317"/>
                </a:lnTo>
                <a:lnTo>
                  <a:pt x="1785" y="313"/>
                </a:lnTo>
                <a:lnTo>
                  <a:pt x="1782" y="307"/>
                </a:lnTo>
                <a:lnTo>
                  <a:pt x="1778" y="302"/>
                </a:lnTo>
                <a:lnTo>
                  <a:pt x="1775" y="295"/>
                </a:lnTo>
                <a:lnTo>
                  <a:pt x="1770" y="280"/>
                </a:lnTo>
                <a:lnTo>
                  <a:pt x="1768" y="263"/>
                </a:lnTo>
                <a:lnTo>
                  <a:pt x="1760" y="265"/>
                </a:lnTo>
                <a:lnTo>
                  <a:pt x="1753" y="267"/>
                </a:lnTo>
                <a:lnTo>
                  <a:pt x="1748" y="268"/>
                </a:lnTo>
                <a:lnTo>
                  <a:pt x="1743" y="272"/>
                </a:lnTo>
                <a:lnTo>
                  <a:pt x="1738" y="275"/>
                </a:lnTo>
                <a:lnTo>
                  <a:pt x="1731" y="278"/>
                </a:lnTo>
                <a:lnTo>
                  <a:pt x="1726" y="280"/>
                </a:lnTo>
                <a:lnTo>
                  <a:pt x="1716" y="280"/>
                </a:lnTo>
                <a:lnTo>
                  <a:pt x="1716" y="278"/>
                </a:lnTo>
                <a:lnTo>
                  <a:pt x="1711" y="270"/>
                </a:lnTo>
                <a:lnTo>
                  <a:pt x="1708" y="258"/>
                </a:lnTo>
                <a:lnTo>
                  <a:pt x="1705" y="245"/>
                </a:lnTo>
                <a:lnTo>
                  <a:pt x="1703" y="235"/>
                </a:lnTo>
                <a:lnTo>
                  <a:pt x="1718" y="230"/>
                </a:lnTo>
                <a:lnTo>
                  <a:pt x="1735" y="223"/>
                </a:lnTo>
                <a:lnTo>
                  <a:pt x="1750" y="215"/>
                </a:lnTo>
                <a:lnTo>
                  <a:pt x="1763" y="206"/>
                </a:lnTo>
                <a:lnTo>
                  <a:pt x="1775" y="190"/>
                </a:lnTo>
                <a:lnTo>
                  <a:pt x="1795" y="163"/>
                </a:lnTo>
                <a:lnTo>
                  <a:pt x="1807" y="151"/>
                </a:lnTo>
                <a:lnTo>
                  <a:pt x="1817" y="143"/>
                </a:lnTo>
                <a:lnTo>
                  <a:pt x="1820" y="141"/>
                </a:lnTo>
                <a:lnTo>
                  <a:pt x="1825" y="141"/>
                </a:lnTo>
                <a:lnTo>
                  <a:pt x="1829" y="143"/>
                </a:lnTo>
                <a:lnTo>
                  <a:pt x="1830" y="148"/>
                </a:lnTo>
                <a:lnTo>
                  <a:pt x="1842" y="139"/>
                </a:lnTo>
                <a:lnTo>
                  <a:pt x="1854" y="134"/>
                </a:lnTo>
                <a:lnTo>
                  <a:pt x="1865" y="131"/>
                </a:lnTo>
                <a:lnTo>
                  <a:pt x="1877" y="129"/>
                </a:lnTo>
                <a:lnTo>
                  <a:pt x="1901" y="131"/>
                </a:lnTo>
                <a:lnTo>
                  <a:pt x="1927" y="133"/>
                </a:lnTo>
                <a:lnTo>
                  <a:pt x="1927" y="138"/>
                </a:lnTo>
                <a:lnTo>
                  <a:pt x="1926" y="143"/>
                </a:lnTo>
                <a:lnTo>
                  <a:pt x="1941" y="143"/>
                </a:lnTo>
                <a:lnTo>
                  <a:pt x="1957" y="144"/>
                </a:lnTo>
                <a:lnTo>
                  <a:pt x="1973" y="146"/>
                </a:lnTo>
                <a:lnTo>
                  <a:pt x="1988" y="149"/>
                </a:lnTo>
                <a:lnTo>
                  <a:pt x="2003" y="154"/>
                </a:lnTo>
                <a:lnTo>
                  <a:pt x="2014" y="161"/>
                </a:lnTo>
                <a:lnTo>
                  <a:pt x="2026" y="169"/>
                </a:lnTo>
                <a:lnTo>
                  <a:pt x="2034" y="178"/>
                </a:lnTo>
                <a:lnTo>
                  <a:pt x="2031" y="180"/>
                </a:lnTo>
                <a:lnTo>
                  <a:pt x="2029" y="181"/>
                </a:lnTo>
                <a:lnTo>
                  <a:pt x="2021" y="185"/>
                </a:lnTo>
                <a:lnTo>
                  <a:pt x="2011" y="185"/>
                </a:lnTo>
                <a:lnTo>
                  <a:pt x="2001" y="183"/>
                </a:lnTo>
                <a:lnTo>
                  <a:pt x="1993" y="181"/>
                </a:lnTo>
                <a:lnTo>
                  <a:pt x="1973" y="175"/>
                </a:lnTo>
                <a:lnTo>
                  <a:pt x="1956" y="171"/>
                </a:lnTo>
                <a:lnTo>
                  <a:pt x="1956" y="173"/>
                </a:lnTo>
                <a:lnTo>
                  <a:pt x="1966" y="185"/>
                </a:lnTo>
                <a:lnTo>
                  <a:pt x="1978" y="198"/>
                </a:lnTo>
                <a:lnTo>
                  <a:pt x="1983" y="203"/>
                </a:lnTo>
                <a:lnTo>
                  <a:pt x="1989" y="208"/>
                </a:lnTo>
                <a:lnTo>
                  <a:pt x="1998" y="211"/>
                </a:lnTo>
                <a:lnTo>
                  <a:pt x="2008" y="213"/>
                </a:lnTo>
                <a:lnTo>
                  <a:pt x="2004" y="205"/>
                </a:lnTo>
                <a:lnTo>
                  <a:pt x="1999" y="196"/>
                </a:lnTo>
                <a:lnTo>
                  <a:pt x="2001" y="195"/>
                </a:lnTo>
                <a:lnTo>
                  <a:pt x="2003" y="193"/>
                </a:lnTo>
                <a:lnTo>
                  <a:pt x="2014" y="198"/>
                </a:lnTo>
                <a:lnTo>
                  <a:pt x="2029" y="203"/>
                </a:lnTo>
                <a:lnTo>
                  <a:pt x="2029" y="200"/>
                </a:lnTo>
                <a:lnTo>
                  <a:pt x="2029" y="198"/>
                </a:lnTo>
                <a:lnTo>
                  <a:pt x="2026" y="195"/>
                </a:lnTo>
                <a:lnTo>
                  <a:pt x="2024" y="191"/>
                </a:lnTo>
                <a:lnTo>
                  <a:pt x="2040" y="183"/>
                </a:lnTo>
                <a:lnTo>
                  <a:pt x="2055" y="176"/>
                </a:lnTo>
                <a:lnTo>
                  <a:pt x="2053" y="164"/>
                </a:lnTo>
                <a:lnTo>
                  <a:pt x="2051" y="151"/>
                </a:lnTo>
                <a:lnTo>
                  <a:pt x="2065" y="154"/>
                </a:lnTo>
                <a:lnTo>
                  <a:pt x="2076" y="158"/>
                </a:lnTo>
                <a:lnTo>
                  <a:pt x="2078" y="159"/>
                </a:lnTo>
                <a:lnTo>
                  <a:pt x="2078" y="161"/>
                </a:lnTo>
                <a:lnTo>
                  <a:pt x="2078" y="163"/>
                </a:lnTo>
                <a:lnTo>
                  <a:pt x="2076" y="164"/>
                </a:lnTo>
                <a:lnTo>
                  <a:pt x="2073" y="164"/>
                </a:lnTo>
                <a:lnTo>
                  <a:pt x="2068" y="166"/>
                </a:lnTo>
                <a:lnTo>
                  <a:pt x="2068" y="171"/>
                </a:lnTo>
                <a:lnTo>
                  <a:pt x="2068" y="176"/>
                </a:lnTo>
                <a:lnTo>
                  <a:pt x="2078" y="175"/>
                </a:lnTo>
                <a:lnTo>
                  <a:pt x="2086" y="171"/>
                </a:lnTo>
                <a:lnTo>
                  <a:pt x="2095" y="168"/>
                </a:lnTo>
                <a:lnTo>
                  <a:pt x="2101" y="163"/>
                </a:lnTo>
                <a:lnTo>
                  <a:pt x="2108" y="159"/>
                </a:lnTo>
                <a:lnTo>
                  <a:pt x="2117" y="156"/>
                </a:lnTo>
                <a:lnTo>
                  <a:pt x="2127" y="153"/>
                </a:lnTo>
                <a:lnTo>
                  <a:pt x="2140" y="151"/>
                </a:lnTo>
                <a:lnTo>
                  <a:pt x="2140" y="156"/>
                </a:lnTo>
                <a:lnTo>
                  <a:pt x="2140" y="159"/>
                </a:lnTo>
                <a:lnTo>
                  <a:pt x="2153" y="159"/>
                </a:lnTo>
                <a:lnTo>
                  <a:pt x="2170" y="156"/>
                </a:lnTo>
                <a:lnTo>
                  <a:pt x="2185" y="153"/>
                </a:lnTo>
                <a:lnTo>
                  <a:pt x="2197" y="149"/>
                </a:lnTo>
                <a:lnTo>
                  <a:pt x="2195" y="146"/>
                </a:lnTo>
                <a:lnTo>
                  <a:pt x="2195" y="144"/>
                </a:lnTo>
                <a:lnTo>
                  <a:pt x="2183" y="141"/>
                </a:lnTo>
                <a:lnTo>
                  <a:pt x="2173" y="139"/>
                </a:lnTo>
                <a:lnTo>
                  <a:pt x="2173" y="134"/>
                </a:lnTo>
                <a:lnTo>
                  <a:pt x="2172" y="128"/>
                </a:lnTo>
                <a:lnTo>
                  <a:pt x="2195" y="134"/>
                </a:lnTo>
                <a:lnTo>
                  <a:pt x="2220" y="143"/>
                </a:lnTo>
                <a:lnTo>
                  <a:pt x="2244" y="151"/>
                </a:lnTo>
                <a:lnTo>
                  <a:pt x="2271" y="158"/>
                </a:lnTo>
                <a:lnTo>
                  <a:pt x="2271" y="156"/>
                </a:lnTo>
                <a:lnTo>
                  <a:pt x="2272" y="153"/>
                </a:lnTo>
                <a:lnTo>
                  <a:pt x="2255" y="143"/>
                </a:lnTo>
                <a:lnTo>
                  <a:pt x="2240" y="133"/>
                </a:lnTo>
                <a:lnTo>
                  <a:pt x="2240" y="124"/>
                </a:lnTo>
                <a:lnTo>
                  <a:pt x="2242" y="116"/>
                </a:lnTo>
                <a:lnTo>
                  <a:pt x="2244" y="111"/>
                </a:lnTo>
                <a:lnTo>
                  <a:pt x="2245" y="106"/>
                </a:lnTo>
                <a:lnTo>
                  <a:pt x="2249" y="104"/>
                </a:lnTo>
                <a:lnTo>
                  <a:pt x="2252" y="101"/>
                </a:lnTo>
                <a:lnTo>
                  <a:pt x="2266" y="106"/>
                </a:lnTo>
                <a:lnTo>
                  <a:pt x="2277" y="109"/>
                </a:lnTo>
                <a:lnTo>
                  <a:pt x="2279" y="118"/>
                </a:lnTo>
                <a:lnTo>
                  <a:pt x="2282" y="126"/>
                </a:lnTo>
                <a:lnTo>
                  <a:pt x="2287" y="131"/>
                </a:lnTo>
                <a:lnTo>
                  <a:pt x="2292" y="138"/>
                </a:lnTo>
                <a:lnTo>
                  <a:pt x="2299" y="144"/>
                </a:lnTo>
                <a:lnTo>
                  <a:pt x="2304" y="149"/>
                </a:lnTo>
                <a:lnTo>
                  <a:pt x="2309" y="156"/>
                </a:lnTo>
                <a:lnTo>
                  <a:pt x="2312" y="163"/>
                </a:lnTo>
                <a:lnTo>
                  <a:pt x="2306" y="169"/>
                </a:lnTo>
                <a:lnTo>
                  <a:pt x="2299" y="176"/>
                </a:lnTo>
                <a:lnTo>
                  <a:pt x="2302" y="180"/>
                </a:lnTo>
                <a:lnTo>
                  <a:pt x="2306" y="183"/>
                </a:lnTo>
                <a:lnTo>
                  <a:pt x="2311" y="183"/>
                </a:lnTo>
                <a:lnTo>
                  <a:pt x="2316" y="183"/>
                </a:lnTo>
                <a:lnTo>
                  <a:pt x="2321" y="178"/>
                </a:lnTo>
                <a:lnTo>
                  <a:pt x="2326" y="173"/>
                </a:lnTo>
                <a:lnTo>
                  <a:pt x="2324" y="163"/>
                </a:lnTo>
                <a:lnTo>
                  <a:pt x="2321" y="154"/>
                </a:lnTo>
                <a:lnTo>
                  <a:pt x="2321" y="153"/>
                </a:lnTo>
                <a:lnTo>
                  <a:pt x="2332" y="154"/>
                </a:lnTo>
                <a:lnTo>
                  <a:pt x="2343" y="156"/>
                </a:lnTo>
                <a:lnTo>
                  <a:pt x="2343" y="161"/>
                </a:lnTo>
                <a:lnTo>
                  <a:pt x="2344" y="163"/>
                </a:lnTo>
                <a:lnTo>
                  <a:pt x="2346" y="163"/>
                </a:lnTo>
                <a:lnTo>
                  <a:pt x="2351" y="163"/>
                </a:lnTo>
                <a:lnTo>
                  <a:pt x="2349" y="161"/>
                </a:lnTo>
                <a:lnTo>
                  <a:pt x="2348" y="159"/>
                </a:lnTo>
                <a:lnTo>
                  <a:pt x="2346" y="154"/>
                </a:lnTo>
                <a:lnTo>
                  <a:pt x="2343" y="151"/>
                </a:lnTo>
                <a:lnTo>
                  <a:pt x="2329" y="151"/>
                </a:lnTo>
                <a:lnTo>
                  <a:pt x="2316" y="151"/>
                </a:lnTo>
                <a:lnTo>
                  <a:pt x="2304" y="136"/>
                </a:lnTo>
                <a:lnTo>
                  <a:pt x="2294" y="121"/>
                </a:lnTo>
                <a:lnTo>
                  <a:pt x="2294" y="116"/>
                </a:lnTo>
                <a:lnTo>
                  <a:pt x="2296" y="113"/>
                </a:lnTo>
                <a:lnTo>
                  <a:pt x="2304" y="119"/>
                </a:lnTo>
                <a:lnTo>
                  <a:pt x="2312" y="124"/>
                </a:lnTo>
                <a:lnTo>
                  <a:pt x="2317" y="126"/>
                </a:lnTo>
                <a:lnTo>
                  <a:pt x="2322" y="128"/>
                </a:lnTo>
                <a:lnTo>
                  <a:pt x="2327" y="128"/>
                </a:lnTo>
                <a:lnTo>
                  <a:pt x="2334" y="126"/>
                </a:lnTo>
                <a:lnTo>
                  <a:pt x="2326" y="123"/>
                </a:lnTo>
                <a:lnTo>
                  <a:pt x="2319" y="119"/>
                </a:lnTo>
                <a:lnTo>
                  <a:pt x="2319" y="114"/>
                </a:lnTo>
                <a:lnTo>
                  <a:pt x="2319" y="108"/>
                </a:lnTo>
                <a:lnTo>
                  <a:pt x="2331" y="113"/>
                </a:lnTo>
                <a:lnTo>
                  <a:pt x="2343" y="118"/>
                </a:lnTo>
                <a:lnTo>
                  <a:pt x="2349" y="119"/>
                </a:lnTo>
                <a:lnTo>
                  <a:pt x="2356" y="121"/>
                </a:lnTo>
                <a:lnTo>
                  <a:pt x="2361" y="123"/>
                </a:lnTo>
                <a:lnTo>
                  <a:pt x="2368" y="123"/>
                </a:lnTo>
                <a:lnTo>
                  <a:pt x="2366" y="119"/>
                </a:lnTo>
                <a:lnTo>
                  <a:pt x="2364" y="118"/>
                </a:lnTo>
                <a:lnTo>
                  <a:pt x="2349" y="111"/>
                </a:lnTo>
                <a:lnTo>
                  <a:pt x="2334" y="104"/>
                </a:lnTo>
                <a:lnTo>
                  <a:pt x="2334" y="101"/>
                </a:lnTo>
                <a:lnTo>
                  <a:pt x="2334" y="99"/>
                </a:lnTo>
                <a:lnTo>
                  <a:pt x="2336" y="97"/>
                </a:lnTo>
                <a:lnTo>
                  <a:pt x="2338" y="96"/>
                </a:lnTo>
                <a:lnTo>
                  <a:pt x="2363" y="97"/>
                </a:lnTo>
                <a:lnTo>
                  <a:pt x="2386" y="101"/>
                </a:lnTo>
                <a:lnTo>
                  <a:pt x="2386" y="99"/>
                </a:lnTo>
                <a:lnTo>
                  <a:pt x="2381" y="96"/>
                </a:lnTo>
                <a:lnTo>
                  <a:pt x="2378" y="92"/>
                </a:lnTo>
                <a:lnTo>
                  <a:pt x="2378" y="87"/>
                </a:lnTo>
                <a:lnTo>
                  <a:pt x="2378" y="81"/>
                </a:lnTo>
                <a:lnTo>
                  <a:pt x="2406" y="81"/>
                </a:lnTo>
                <a:lnTo>
                  <a:pt x="2433" y="77"/>
                </a:lnTo>
                <a:lnTo>
                  <a:pt x="2445" y="74"/>
                </a:lnTo>
                <a:lnTo>
                  <a:pt x="2456" y="69"/>
                </a:lnTo>
                <a:lnTo>
                  <a:pt x="2466" y="64"/>
                </a:lnTo>
                <a:lnTo>
                  <a:pt x="2473" y="57"/>
                </a:lnTo>
                <a:lnTo>
                  <a:pt x="2488" y="59"/>
                </a:lnTo>
                <a:lnTo>
                  <a:pt x="2500" y="61"/>
                </a:lnTo>
                <a:lnTo>
                  <a:pt x="2508" y="64"/>
                </a:lnTo>
                <a:lnTo>
                  <a:pt x="2518" y="69"/>
                </a:lnTo>
                <a:lnTo>
                  <a:pt x="2540" y="69"/>
                </a:lnTo>
                <a:lnTo>
                  <a:pt x="2564" y="69"/>
                </a:lnTo>
                <a:lnTo>
                  <a:pt x="2569" y="76"/>
                </a:lnTo>
                <a:lnTo>
                  <a:pt x="2574" y="81"/>
                </a:lnTo>
                <a:lnTo>
                  <a:pt x="2577" y="84"/>
                </a:lnTo>
                <a:lnTo>
                  <a:pt x="2577" y="89"/>
                </a:lnTo>
                <a:lnTo>
                  <a:pt x="2575" y="89"/>
                </a:lnTo>
                <a:lnTo>
                  <a:pt x="2574" y="89"/>
                </a:lnTo>
                <a:lnTo>
                  <a:pt x="2567" y="92"/>
                </a:lnTo>
                <a:lnTo>
                  <a:pt x="2562" y="94"/>
                </a:lnTo>
                <a:lnTo>
                  <a:pt x="2557" y="97"/>
                </a:lnTo>
                <a:lnTo>
                  <a:pt x="2552" y="103"/>
                </a:lnTo>
                <a:lnTo>
                  <a:pt x="2552" y="104"/>
                </a:lnTo>
                <a:lnTo>
                  <a:pt x="2553" y="104"/>
                </a:lnTo>
                <a:lnTo>
                  <a:pt x="2555" y="104"/>
                </a:lnTo>
                <a:lnTo>
                  <a:pt x="2565" y="103"/>
                </a:lnTo>
                <a:lnTo>
                  <a:pt x="2577" y="97"/>
                </a:lnTo>
                <a:lnTo>
                  <a:pt x="2584" y="94"/>
                </a:lnTo>
                <a:lnTo>
                  <a:pt x="2590" y="92"/>
                </a:lnTo>
                <a:lnTo>
                  <a:pt x="2597" y="92"/>
                </a:lnTo>
                <a:lnTo>
                  <a:pt x="2604" y="94"/>
                </a:lnTo>
                <a:lnTo>
                  <a:pt x="2624" y="99"/>
                </a:lnTo>
                <a:lnTo>
                  <a:pt x="2646" y="104"/>
                </a:lnTo>
                <a:lnTo>
                  <a:pt x="2669" y="108"/>
                </a:lnTo>
                <a:lnTo>
                  <a:pt x="2692" y="108"/>
                </a:lnTo>
                <a:lnTo>
                  <a:pt x="2694" y="104"/>
                </a:lnTo>
                <a:lnTo>
                  <a:pt x="2697" y="101"/>
                </a:lnTo>
                <a:lnTo>
                  <a:pt x="2714" y="101"/>
                </a:lnTo>
                <a:lnTo>
                  <a:pt x="2733" y="103"/>
                </a:lnTo>
                <a:lnTo>
                  <a:pt x="2746" y="111"/>
                </a:lnTo>
                <a:lnTo>
                  <a:pt x="2756" y="119"/>
                </a:lnTo>
                <a:lnTo>
                  <a:pt x="2763" y="123"/>
                </a:lnTo>
                <a:lnTo>
                  <a:pt x="2769" y="126"/>
                </a:lnTo>
                <a:lnTo>
                  <a:pt x="2778" y="128"/>
                </a:lnTo>
                <a:lnTo>
                  <a:pt x="2788" y="128"/>
                </a:lnTo>
                <a:close/>
                <a:moveTo>
                  <a:pt x="2215" y="76"/>
                </a:moveTo>
                <a:lnTo>
                  <a:pt x="2202" y="74"/>
                </a:lnTo>
                <a:lnTo>
                  <a:pt x="2190" y="76"/>
                </a:lnTo>
                <a:lnTo>
                  <a:pt x="2178" y="77"/>
                </a:lnTo>
                <a:lnTo>
                  <a:pt x="2168" y="79"/>
                </a:lnTo>
                <a:lnTo>
                  <a:pt x="2158" y="84"/>
                </a:lnTo>
                <a:lnTo>
                  <a:pt x="2150" y="87"/>
                </a:lnTo>
                <a:lnTo>
                  <a:pt x="2143" y="94"/>
                </a:lnTo>
                <a:lnTo>
                  <a:pt x="2138" y="101"/>
                </a:lnTo>
                <a:lnTo>
                  <a:pt x="2137" y="109"/>
                </a:lnTo>
                <a:lnTo>
                  <a:pt x="2137" y="118"/>
                </a:lnTo>
                <a:lnTo>
                  <a:pt x="2143" y="119"/>
                </a:lnTo>
                <a:lnTo>
                  <a:pt x="2150" y="123"/>
                </a:lnTo>
                <a:lnTo>
                  <a:pt x="2157" y="126"/>
                </a:lnTo>
                <a:lnTo>
                  <a:pt x="2162" y="129"/>
                </a:lnTo>
                <a:lnTo>
                  <a:pt x="2143" y="129"/>
                </a:lnTo>
                <a:lnTo>
                  <a:pt x="2123" y="129"/>
                </a:lnTo>
                <a:lnTo>
                  <a:pt x="2122" y="126"/>
                </a:lnTo>
                <a:lnTo>
                  <a:pt x="2118" y="123"/>
                </a:lnTo>
                <a:lnTo>
                  <a:pt x="2113" y="121"/>
                </a:lnTo>
                <a:lnTo>
                  <a:pt x="2106" y="121"/>
                </a:lnTo>
                <a:lnTo>
                  <a:pt x="2106" y="111"/>
                </a:lnTo>
                <a:lnTo>
                  <a:pt x="2110" y="103"/>
                </a:lnTo>
                <a:lnTo>
                  <a:pt x="2118" y="101"/>
                </a:lnTo>
                <a:lnTo>
                  <a:pt x="2128" y="97"/>
                </a:lnTo>
                <a:lnTo>
                  <a:pt x="2125" y="94"/>
                </a:lnTo>
                <a:lnTo>
                  <a:pt x="2122" y="91"/>
                </a:lnTo>
                <a:lnTo>
                  <a:pt x="2142" y="81"/>
                </a:lnTo>
                <a:lnTo>
                  <a:pt x="2165" y="71"/>
                </a:lnTo>
                <a:lnTo>
                  <a:pt x="2177" y="66"/>
                </a:lnTo>
                <a:lnTo>
                  <a:pt x="2190" y="62"/>
                </a:lnTo>
                <a:lnTo>
                  <a:pt x="2202" y="61"/>
                </a:lnTo>
                <a:lnTo>
                  <a:pt x="2215" y="62"/>
                </a:lnTo>
                <a:lnTo>
                  <a:pt x="2215" y="69"/>
                </a:lnTo>
                <a:lnTo>
                  <a:pt x="2215" y="76"/>
                </a:lnTo>
                <a:close/>
                <a:moveTo>
                  <a:pt x="881" y="64"/>
                </a:moveTo>
                <a:lnTo>
                  <a:pt x="891" y="64"/>
                </a:lnTo>
                <a:lnTo>
                  <a:pt x="898" y="67"/>
                </a:lnTo>
                <a:lnTo>
                  <a:pt x="896" y="71"/>
                </a:lnTo>
                <a:lnTo>
                  <a:pt x="894" y="74"/>
                </a:lnTo>
                <a:lnTo>
                  <a:pt x="906" y="76"/>
                </a:lnTo>
                <a:lnTo>
                  <a:pt x="916" y="76"/>
                </a:lnTo>
                <a:lnTo>
                  <a:pt x="914" y="79"/>
                </a:lnTo>
                <a:lnTo>
                  <a:pt x="913" y="81"/>
                </a:lnTo>
                <a:lnTo>
                  <a:pt x="896" y="81"/>
                </a:lnTo>
                <a:lnTo>
                  <a:pt x="879" y="79"/>
                </a:lnTo>
                <a:lnTo>
                  <a:pt x="863" y="77"/>
                </a:lnTo>
                <a:lnTo>
                  <a:pt x="847" y="74"/>
                </a:lnTo>
                <a:lnTo>
                  <a:pt x="847" y="72"/>
                </a:lnTo>
                <a:lnTo>
                  <a:pt x="847" y="71"/>
                </a:lnTo>
                <a:lnTo>
                  <a:pt x="847" y="69"/>
                </a:lnTo>
                <a:lnTo>
                  <a:pt x="849" y="67"/>
                </a:lnTo>
                <a:lnTo>
                  <a:pt x="858" y="67"/>
                </a:lnTo>
                <a:lnTo>
                  <a:pt x="868" y="69"/>
                </a:lnTo>
                <a:lnTo>
                  <a:pt x="871" y="69"/>
                </a:lnTo>
                <a:lnTo>
                  <a:pt x="874" y="69"/>
                </a:lnTo>
                <a:lnTo>
                  <a:pt x="878" y="67"/>
                </a:lnTo>
                <a:lnTo>
                  <a:pt x="881" y="64"/>
                </a:lnTo>
                <a:close/>
                <a:moveTo>
                  <a:pt x="938" y="66"/>
                </a:moveTo>
                <a:lnTo>
                  <a:pt x="943" y="66"/>
                </a:lnTo>
                <a:lnTo>
                  <a:pt x="946" y="66"/>
                </a:lnTo>
                <a:lnTo>
                  <a:pt x="950" y="66"/>
                </a:lnTo>
                <a:lnTo>
                  <a:pt x="955" y="67"/>
                </a:lnTo>
                <a:lnTo>
                  <a:pt x="970" y="72"/>
                </a:lnTo>
                <a:lnTo>
                  <a:pt x="993" y="76"/>
                </a:lnTo>
                <a:lnTo>
                  <a:pt x="1015" y="77"/>
                </a:lnTo>
                <a:lnTo>
                  <a:pt x="1027" y="81"/>
                </a:lnTo>
                <a:lnTo>
                  <a:pt x="1025" y="82"/>
                </a:lnTo>
                <a:lnTo>
                  <a:pt x="1025" y="84"/>
                </a:lnTo>
                <a:lnTo>
                  <a:pt x="1000" y="86"/>
                </a:lnTo>
                <a:lnTo>
                  <a:pt x="976" y="86"/>
                </a:lnTo>
                <a:lnTo>
                  <a:pt x="953" y="86"/>
                </a:lnTo>
                <a:lnTo>
                  <a:pt x="931" y="81"/>
                </a:lnTo>
                <a:lnTo>
                  <a:pt x="935" y="72"/>
                </a:lnTo>
                <a:lnTo>
                  <a:pt x="938" y="66"/>
                </a:lnTo>
                <a:close/>
                <a:moveTo>
                  <a:pt x="2471" y="69"/>
                </a:moveTo>
                <a:lnTo>
                  <a:pt x="2473" y="71"/>
                </a:lnTo>
                <a:lnTo>
                  <a:pt x="2473" y="72"/>
                </a:lnTo>
                <a:lnTo>
                  <a:pt x="2473" y="71"/>
                </a:lnTo>
                <a:lnTo>
                  <a:pt x="2471" y="69"/>
                </a:lnTo>
                <a:close/>
                <a:moveTo>
                  <a:pt x="2769" y="74"/>
                </a:moveTo>
                <a:lnTo>
                  <a:pt x="2786" y="74"/>
                </a:lnTo>
                <a:lnTo>
                  <a:pt x="2803" y="76"/>
                </a:lnTo>
                <a:lnTo>
                  <a:pt x="2820" y="77"/>
                </a:lnTo>
                <a:lnTo>
                  <a:pt x="2836" y="77"/>
                </a:lnTo>
                <a:lnTo>
                  <a:pt x="2836" y="81"/>
                </a:lnTo>
                <a:lnTo>
                  <a:pt x="2836" y="84"/>
                </a:lnTo>
                <a:lnTo>
                  <a:pt x="2828" y="87"/>
                </a:lnTo>
                <a:lnTo>
                  <a:pt x="2820" y="87"/>
                </a:lnTo>
                <a:lnTo>
                  <a:pt x="2810" y="89"/>
                </a:lnTo>
                <a:lnTo>
                  <a:pt x="2801" y="87"/>
                </a:lnTo>
                <a:lnTo>
                  <a:pt x="2785" y="84"/>
                </a:lnTo>
                <a:lnTo>
                  <a:pt x="2769" y="77"/>
                </a:lnTo>
                <a:lnTo>
                  <a:pt x="2769" y="76"/>
                </a:lnTo>
                <a:lnTo>
                  <a:pt x="2769" y="74"/>
                </a:lnTo>
                <a:close/>
                <a:moveTo>
                  <a:pt x="663" y="84"/>
                </a:moveTo>
                <a:lnTo>
                  <a:pt x="680" y="86"/>
                </a:lnTo>
                <a:lnTo>
                  <a:pt x="695" y="87"/>
                </a:lnTo>
                <a:lnTo>
                  <a:pt x="707" y="91"/>
                </a:lnTo>
                <a:lnTo>
                  <a:pt x="717" y="89"/>
                </a:lnTo>
                <a:lnTo>
                  <a:pt x="715" y="94"/>
                </a:lnTo>
                <a:lnTo>
                  <a:pt x="714" y="101"/>
                </a:lnTo>
                <a:lnTo>
                  <a:pt x="719" y="99"/>
                </a:lnTo>
                <a:lnTo>
                  <a:pt x="720" y="101"/>
                </a:lnTo>
                <a:lnTo>
                  <a:pt x="722" y="101"/>
                </a:lnTo>
                <a:lnTo>
                  <a:pt x="725" y="104"/>
                </a:lnTo>
                <a:lnTo>
                  <a:pt x="729" y="101"/>
                </a:lnTo>
                <a:lnTo>
                  <a:pt x="730" y="99"/>
                </a:lnTo>
                <a:lnTo>
                  <a:pt x="735" y="99"/>
                </a:lnTo>
                <a:lnTo>
                  <a:pt x="740" y="101"/>
                </a:lnTo>
                <a:lnTo>
                  <a:pt x="742" y="104"/>
                </a:lnTo>
                <a:lnTo>
                  <a:pt x="742" y="109"/>
                </a:lnTo>
                <a:lnTo>
                  <a:pt x="745" y="109"/>
                </a:lnTo>
                <a:lnTo>
                  <a:pt x="749" y="109"/>
                </a:lnTo>
                <a:lnTo>
                  <a:pt x="750" y="106"/>
                </a:lnTo>
                <a:lnTo>
                  <a:pt x="752" y="103"/>
                </a:lnTo>
                <a:lnTo>
                  <a:pt x="755" y="103"/>
                </a:lnTo>
                <a:lnTo>
                  <a:pt x="760" y="101"/>
                </a:lnTo>
                <a:lnTo>
                  <a:pt x="760" y="108"/>
                </a:lnTo>
                <a:lnTo>
                  <a:pt x="759" y="113"/>
                </a:lnTo>
                <a:lnTo>
                  <a:pt x="772" y="106"/>
                </a:lnTo>
                <a:lnTo>
                  <a:pt x="784" y="97"/>
                </a:lnTo>
                <a:lnTo>
                  <a:pt x="789" y="99"/>
                </a:lnTo>
                <a:lnTo>
                  <a:pt x="794" y="101"/>
                </a:lnTo>
                <a:lnTo>
                  <a:pt x="794" y="106"/>
                </a:lnTo>
                <a:lnTo>
                  <a:pt x="794" y="109"/>
                </a:lnTo>
                <a:lnTo>
                  <a:pt x="787" y="118"/>
                </a:lnTo>
                <a:lnTo>
                  <a:pt x="782" y="126"/>
                </a:lnTo>
                <a:lnTo>
                  <a:pt x="782" y="128"/>
                </a:lnTo>
                <a:lnTo>
                  <a:pt x="789" y="129"/>
                </a:lnTo>
                <a:lnTo>
                  <a:pt x="797" y="129"/>
                </a:lnTo>
                <a:lnTo>
                  <a:pt x="794" y="136"/>
                </a:lnTo>
                <a:lnTo>
                  <a:pt x="787" y="141"/>
                </a:lnTo>
                <a:lnTo>
                  <a:pt x="781" y="146"/>
                </a:lnTo>
                <a:lnTo>
                  <a:pt x="776" y="149"/>
                </a:lnTo>
                <a:lnTo>
                  <a:pt x="755" y="144"/>
                </a:lnTo>
                <a:lnTo>
                  <a:pt x="737" y="143"/>
                </a:lnTo>
                <a:lnTo>
                  <a:pt x="715" y="146"/>
                </a:lnTo>
                <a:lnTo>
                  <a:pt x="697" y="148"/>
                </a:lnTo>
                <a:lnTo>
                  <a:pt x="678" y="146"/>
                </a:lnTo>
                <a:lnTo>
                  <a:pt x="655" y="143"/>
                </a:lnTo>
                <a:lnTo>
                  <a:pt x="657" y="139"/>
                </a:lnTo>
                <a:lnTo>
                  <a:pt x="657" y="134"/>
                </a:lnTo>
                <a:lnTo>
                  <a:pt x="672" y="131"/>
                </a:lnTo>
                <a:lnTo>
                  <a:pt x="687" y="128"/>
                </a:lnTo>
                <a:lnTo>
                  <a:pt x="673" y="128"/>
                </a:lnTo>
                <a:lnTo>
                  <a:pt x="660" y="128"/>
                </a:lnTo>
                <a:lnTo>
                  <a:pt x="660" y="126"/>
                </a:lnTo>
                <a:lnTo>
                  <a:pt x="660" y="123"/>
                </a:lnTo>
                <a:lnTo>
                  <a:pt x="663" y="121"/>
                </a:lnTo>
                <a:lnTo>
                  <a:pt x="667" y="121"/>
                </a:lnTo>
                <a:lnTo>
                  <a:pt x="672" y="123"/>
                </a:lnTo>
                <a:lnTo>
                  <a:pt x="677" y="123"/>
                </a:lnTo>
                <a:lnTo>
                  <a:pt x="683" y="123"/>
                </a:lnTo>
                <a:lnTo>
                  <a:pt x="688" y="123"/>
                </a:lnTo>
                <a:lnTo>
                  <a:pt x="678" y="119"/>
                </a:lnTo>
                <a:lnTo>
                  <a:pt x="668" y="118"/>
                </a:lnTo>
                <a:lnTo>
                  <a:pt x="668" y="114"/>
                </a:lnTo>
                <a:lnTo>
                  <a:pt x="670" y="113"/>
                </a:lnTo>
                <a:lnTo>
                  <a:pt x="675" y="109"/>
                </a:lnTo>
                <a:lnTo>
                  <a:pt x="680" y="106"/>
                </a:lnTo>
                <a:lnTo>
                  <a:pt x="680" y="104"/>
                </a:lnTo>
                <a:lnTo>
                  <a:pt x="663" y="109"/>
                </a:lnTo>
                <a:lnTo>
                  <a:pt x="650" y="116"/>
                </a:lnTo>
                <a:lnTo>
                  <a:pt x="643" y="118"/>
                </a:lnTo>
                <a:lnTo>
                  <a:pt x="637" y="119"/>
                </a:lnTo>
                <a:lnTo>
                  <a:pt x="628" y="121"/>
                </a:lnTo>
                <a:lnTo>
                  <a:pt x="618" y="119"/>
                </a:lnTo>
                <a:lnTo>
                  <a:pt x="618" y="114"/>
                </a:lnTo>
                <a:lnTo>
                  <a:pt x="620" y="108"/>
                </a:lnTo>
                <a:lnTo>
                  <a:pt x="633" y="104"/>
                </a:lnTo>
                <a:lnTo>
                  <a:pt x="645" y="99"/>
                </a:lnTo>
                <a:lnTo>
                  <a:pt x="655" y="92"/>
                </a:lnTo>
                <a:lnTo>
                  <a:pt x="663" y="84"/>
                </a:lnTo>
                <a:close/>
                <a:moveTo>
                  <a:pt x="842" y="92"/>
                </a:moveTo>
                <a:lnTo>
                  <a:pt x="858" y="92"/>
                </a:lnTo>
                <a:lnTo>
                  <a:pt x="873" y="92"/>
                </a:lnTo>
                <a:lnTo>
                  <a:pt x="864" y="101"/>
                </a:lnTo>
                <a:lnTo>
                  <a:pt x="858" y="108"/>
                </a:lnTo>
                <a:lnTo>
                  <a:pt x="859" y="111"/>
                </a:lnTo>
                <a:lnTo>
                  <a:pt x="861" y="114"/>
                </a:lnTo>
                <a:lnTo>
                  <a:pt x="858" y="116"/>
                </a:lnTo>
                <a:lnTo>
                  <a:pt x="854" y="119"/>
                </a:lnTo>
                <a:lnTo>
                  <a:pt x="846" y="118"/>
                </a:lnTo>
                <a:lnTo>
                  <a:pt x="839" y="119"/>
                </a:lnTo>
                <a:lnTo>
                  <a:pt x="832" y="121"/>
                </a:lnTo>
                <a:lnTo>
                  <a:pt x="826" y="124"/>
                </a:lnTo>
                <a:lnTo>
                  <a:pt x="826" y="116"/>
                </a:lnTo>
                <a:lnTo>
                  <a:pt x="822" y="113"/>
                </a:lnTo>
                <a:lnTo>
                  <a:pt x="821" y="109"/>
                </a:lnTo>
                <a:lnTo>
                  <a:pt x="817" y="103"/>
                </a:lnTo>
                <a:lnTo>
                  <a:pt x="826" y="106"/>
                </a:lnTo>
                <a:lnTo>
                  <a:pt x="832" y="108"/>
                </a:lnTo>
                <a:lnTo>
                  <a:pt x="837" y="101"/>
                </a:lnTo>
                <a:lnTo>
                  <a:pt x="842" y="92"/>
                </a:lnTo>
                <a:close/>
                <a:moveTo>
                  <a:pt x="889" y="92"/>
                </a:moveTo>
                <a:lnTo>
                  <a:pt x="901" y="92"/>
                </a:lnTo>
                <a:lnTo>
                  <a:pt x="913" y="92"/>
                </a:lnTo>
                <a:lnTo>
                  <a:pt x="913" y="94"/>
                </a:lnTo>
                <a:lnTo>
                  <a:pt x="913" y="96"/>
                </a:lnTo>
                <a:lnTo>
                  <a:pt x="914" y="99"/>
                </a:lnTo>
                <a:lnTo>
                  <a:pt x="914" y="101"/>
                </a:lnTo>
                <a:lnTo>
                  <a:pt x="914" y="103"/>
                </a:lnTo>
                <a:lnTo>
                  <a:pt x="913" y="103"/>
                </a:lnTo>
                <a:lnTo>
                  <a:pt x="901" y="104"/>
                </a:lnTo>
                <a:lnTo>
                  <a:pt x="893" y="106"/>
                </a:lnTo>
                <a:lnTo>
                  <a:pt x="884" y="109"/>
                </a:lnTo>
                <a:lnTo>
                  <a:pt x="879" y="116"/>
                </a:lnTo>
                <a:lnTo>
                  <a:pt x="878" y="114"/>
                </a:lnTo>
                <a:lnTo>
                  <a:pt x="876" y="114"/>
                </a:lnTo>
                <a:lnTo>
                  <a:pt x="876" y="113"/>
                </a:lnTo>
                <a:lnTo>
                  <a:pt x="878" y="106"/>
                </a:lnTo>
                <a:lnTo>
                  <a:pt x="881" y="101"/>
                </a:lnTo>
                <a:lnTo>
                  <a:pt x="884" y="96"/>
                </a:lnTo>
                <a:lnTo>
                  <a:pt x="889" y="92"/>
                </a:lnTo>
                <a:close/>
                <a:moveTo>
                  <a:pt x="1007" y="92"/>
                </a:moveTo>
                <a:lnTo>
                  <a:pt x="1020" y="94"/>
                </a:lnTo>
                <a:lnTo>
                  <a:pt x="1033" y="96"/>
                </a:lnTo>
                <a:lnTo>
                  <a:pt x="1037" y="108"/>
                </a:lnTo>
                <a:lnTo>
                  <a:pt x="1042" y="121"/>
                </a:lnTo>
                <a:lnTo>
                  <a:pt x="1050" y="119"/>
                </a:lnTo>
                <a:lnTo>
                  <a:pt x="1058" y="119"/>
                </a:lnTo>
                <a:lnTo>
                  <a:pt x="1058" y="124"/>
                </a:lnTo>
                <a:lnTo>
                  <a:pt x="1058" y="128"/>
                </a:lnTo>
                <a:lnTo>
                  <a:pt x="1063" y="128"/>
                </a:lnTo>
                <a:lnTo>
                  <a:pt x="1067" y="128"/>
                </a:lnTo>
                <a:lnTo>
                  <a:pt x="1067" y="138"/>
                </a:lnTo>
                <a:lnTo>
                  <a:pt x="1067" y="144"/>
                </a:lnTo>
                <a:lnTo>
                  <a:pt x="1070" y="153"/>
                </a:lnTo>
                <a:lnTo>
                  <a:pt x="1074" y="159"/>
                </a:lnTo>
                <a:lnTo>
                  <a:pt x="1084" y="161"/>
                </a:lnTo>
                <a:lnTo>
                  <a:pt x="1095" y="166"/>
                </a:lnTo>
                <a:lnTo>
                  <a:pt x="1105" y="173"/>
                </a:lnTo>
                <a:lnTo>
                  <a:pt x="1110" y="178"/>
                </a:lnTo>
                <a:lnTo>
                  <a:pt x="1102" y="180"/>
                </a:lnTo>
                <a:lnTo>
                  <a:pt x="1094" y="185"/>
                </a:lnTo>
                <a:lnTo>
                  <a:pt x="1087" y="190"/>
                </a:lnTo>
                <a:lnTo>
                  <a:pt x="1082" y="195"/>
                </a:lnTo>
                <a:lnTo>
                  <a:pt x="1079" y="195"/>
                </a:lnTo>
                <a:lnTo>
                  <a:pt x="1077" y="195"/>
                </a:lnTo>
                <a:lnTo>
                  <a:pt x="1074" y="186"/>
                </a:lnTo>
                <a:lnTo>
                  <a:pt x="1065" y="181"/>
                </a:lnTo>
                <a:lnTo>
                  <a:pt x="1062" y="178"/>
                </a:lnTo>
                <a:lnTo>
                  <a:pt x="1058" y="178"/>
                </a:lnTo>
                <a:lnTo>
                  <a:pt x="1055" y="180"/>
                </a:lnTo>
                <a:lnTo>
                  <a:pt x="1052" y="183"/>
                </a:lnTo>
                <a:lnTo>
                  <a:pt x="1053" y="198"/>
                </a:lnTo>
                <a:lnTo>
                  <a:pt x="1058" y="215"/>
                </a:lnTo>
                <a:lnTo>
                  <a:pt x="1052" y="218"/>
                </a:lnTo>
                <a:lnTo>
                  <a:pt x="1045" y="221"/>
                </a:lnTo>
                <a:lnTo>
                  <a:pt x="1038" y="215"/>
                </a:lnTo>
                <a:lnTo>
                  <a:pt x="1033" y="210"/>
                </a:lnTo>
                <a:lnTo>
                  <a:pt x="1032" y="210"/>
                </a:lnTo>
                <a:lnTo>
                  <a:pt x="1030" y="210"/>
                </a:lnTo>
                <a:lnTo>
                  <a:pt x="1028" y="213"/>
                </a:lnTo>
                <a:lnTo>
                  <a:pt x="1027" y="215"/>
                </a:lnTo>
                <a:lnTo>
                  <a:pt x="1033" y="220"/>
                </a:lnTo>
                <a:lnTo>
                  <a:pt x="1038" y="226"/>
                </a:lnTo>
                <a:lnTo>
                  <a:pt x="1038" y="228"/>
                </a:lnTo>
                <a:lnTo>
                  <a:pt x="1038" y="231"/>
                </a:lnTo>
                <a:lnTo>
                  <a:pt x="1035" y="231"/>
                </a:lnTo>
                <a:lnTo>
                  <a:pt x="1033" y="231"/>
                </a:lnTo>
                <a:lnTo>
                  <a:pt x="1017" y="226"/>
                </a:lnTo>
                <a:lnTo>
                  <a:pt x="1002" y="220"/>
                </a:lnTo>
                <a:lnTo>
                  <a:pt x="995" y="215"/>
                </a:lnTo>
                <a:lnTo>
                  <a:pt x="990" y="208"/>
                </a:lnTo>
                <a:lnTo>
                  <a:pt x="985" y="201"/>
                </a:lnTo>
                <a:lnTo>
                  <a:pt x="983" y="195"/>
                </a:lnTo>
                <a:lnTo>
                  <a:pt x="991" y="190"/>
                </a:lnTo>
                <a:lnTo>
                  <a:pt x="998" y="183"/>
                </a:lnTo>
                <a:lnTo>
                  <a:pt x="1002" y="181"/>
                </a:lnTo>
                <a:lnTo>
                  <a:pt x="1007" y="180"/>
                </a:lnTo>
                <a:lnTo>
                  <a:pt x="1013" y="178"/>
                </a:lnTo>
                <a:lnTo>
                  <a:pt x="1022" y="176"/>
                </a:lnTo>
                <a:lnTo>
                  <a:pt x="1025" y="181"/>
                </a:lnTo>
                <a:lnTo>
                  <a:pt x="1030" y="183"/>
                </a:lnTo>
                <a:lnTo>
                  <a:pt x="1035" y="183"/>
                </a:lnTo>
                <a:lnTo>
                  <a:pt x="1040" y="180"/>
                </a:lnTo>
                <a:lnTo>
                  <a:pt x="1040" y="178"/>
                </a:lnTo>
                <a:lnTo>
                  <a:pt x="1038" y="176"/>
                </a:lnTo>
                <a:lnTo>
                  <a:pt x="1035" y="175"/>
                </a:lnTo>
                <a:lnTo>
                  <a:pt x="1030" y="173"/>
                </a:lnTo>
                <a:lnTo>
                  <a:pt x="1023" y="173"/>
                </a:lnTo>
                <a:lnTo>
                  <a:pt x="1023" y="164"/>
                </a:lnTo>
                <a:lnTo>
                  <a:pt x="1025" y="158"/>
                </a:lnTo>
                <a:lnTo>
                  <a:pt x="1015" y="153"/>
                </a:lnTo>
                <a:lnTo>
                  <a:pt x="1008" y="146"/>
                </a:lnTo>
                <a:lnTo>
                  <a:pt x="1002" y="138"/>
                </a:lnTo>
                <a:lnTo>
                  <a:pt x="995" y="129"/>
                </a:lnTo>
                <a:lnTo>
                  <a:pt x="976" y="134"/>
                </a:lnTo>
                <a:lnTo>
                  <a:pt x="955" y="138"/>
                </a:lnTo>
                <a:lnTo>
                  <a:pt x="955" y="143"/>
                </a:lnTo>
                <a:lnTo>
                  <a:pt x="955" y="149"/>
                </a:lnTo>
                <a:lnTo>
                  <a:pt x="948" y="153"/>
                </a:lnTo>
                <a:lnTo>
                  <a:pt x="941" y="158"/>
                </a:lnTo>
                <a:lnTo>
                  <a:pt x="941" y="163"/>
                </a:lnTo>
                <a:lnTo>
                  <a:pt x="941" y="166"/>
                </a:lnTo>
                <a:lnTo>
                  <a:pt x="940" y="169"/>
                </a:lnTo>
                <a:lnTo>
                  <a:pt x="936" y="173"/>
                </a:lnTo>
                <a:lnTo>
                  <a:pt x="925" y="173"/>
                </a:lnTo>
                <a:lnTo>
                  <a:pt x="911" y="175"/>
                </a:lnTo>
                <a:lnTo>
                  <a:pt x="913" y="178"/>
                </a:lnTo>
                <a:lnTo>
                  <a:pt x="913" y="180"/>
                </a:lnTo>
                <a:lnTo>
                  <a:pt x="901" y="180"/>
                </a:lnTo>
                <a:lnTo>
                  <a:pt x="889" y="183"/>
                </a:lnTo>
                <a:lnTo>
                  <a:pt x="879" y="186"/>
                </a:lnTo>
                <a:lnTo>
                  <a:pt x="866" y="190"/>
                </a:lnTo>
                <a:lnTo>
                  <a:pt x="861" y="186"/>
                </a:lnTo>
                <a:lnTo>
                  <a:pt x="858" y="183"/>
                </a:lnTo>
                <a:lnTo>
                  <a:pt x="854" y="181"/>
                </a:lnTo>
                <a:lnTo>
                  <a:pt x="847" y="180"/>
                </a:lnTo>
                <a:lnTo>
                  <a:pt x="846" y="183"/>
                </a:lnTo>
                <a:lnTo>
                  <a:pt x="844" y="186"/>
                </a:lnTo>
                <a:lnTo>
                  <a:pt x="849" y="188"/>
                </a:lnTo>
                <a:lnTo>
                  <a:pt x="853" y="190"/>
                </a:lnTo>
                <a:lnTo>
                  <a:pt x="856" y="191"/>
                </a:lnTo>
                <a:lnTo>
                  <a:pt x="858" y="195"/>
                </a:lnTo>
                <a:lnTo>
                  <a:pt x="858" y="200"/>
                </a:lnTo>
                <a:lnTo>
                  <a:pt x="858" y="205"/>
                </a:lnTo>
                <a:lnTo>
                  <a:pt x="842" y="206"/>
                </a:lnTo>
                <a:lnTo>
                  <a:pt x="827" y="206"/>
                </a:lnTo>
                <a:lnTo>
                  <a:pt x="827" y="211"/>
                </a:lnTo>
                <a:lnTo>
                  <a:pt x="826" y="213"/>
                </a:lnTo>
                <a:lnTo>
                  <a:pt x="821" y="213"/>
                </a:lnTo>
                <a:lnTo>
                  <a:pt x="812" y="208"/>
                </a:lnTo>
                <a:lnTo>
                  <a:pt x="801" y="205"/>
                </a:lnTo>
                <a:lnTo>
                  <a:pt x="801" y="206"/>
                </a:lnTo>
                <a:lnTo>
                  <a:pt x="802" y="208"/>
                </a:lnTo>
                <a:lnTo>
                  <a:pt x="804" y="208"/>
                </a:lnTo>
                <a:lnTo>
                  <a:pt x="811" y="213"/>
                </a:lnTo>
                <a:lnTo>
                  <a:pt x="817" y="218"/>
                </a:lnTo>
                <a:lnTo>
                  <a:pt x="806" y="220"/>
                </a:lnTo>
                <a:lnTo>
                  <a:pt x="794" y="223"/>
                </a:lnTo>
                <a:lnTo>
                  <a:pt x="784" y="228"/>
                </a:lnTo>
                <a:lnTo>
                  <a:pt x="776" y="233"/>
                </a:lnTo>
                <a:lnTo>
                  <a:pt x="757" y="245"/>
                </a:lnTo>
                <a:lnTo>
                  <a:pt x="739" y="255"/>
                </a:lnTo>
                <a:lnTo>
                  <a:pt x="740" y="263"/>
                </a:lnTo>
                <a:lnTo>
                  <a:pt x="740" y="272"/>
                </a:lnTo>
                <a:lnTo>
                  <a:pt x="745" y="275"/>
                </a:lnTo>
                <a:lnTo>
                  <a:pt x="752" y="278"/>
                </a:lnTo>
                <a:lnTo>
                  <a:pt x="752" y="280"/>
                </a:lnTo>
                <a:lnTo>
                  <a:pt x="752" y="283"/>
                </a:lnTo>
                <a:lnTo>
                  <a:pt x="747" y="287"/>
                </a:lnTo>
                <a:lnTo>
                  <a:pt x="742" y="288"/>
                </a:lnTo>
                <a:lnTo>
                  <a:pt x="742" y="290"/>
                </a:lnTo>
                <a:lnTo>
                  <a:pt x="755" y="290"/>
                </a:lnTo>
                <a:lnTo>
                  <a:pt x="765" y="292"/>
                </a:lnTo>
                <a:lnTo>
                  <a:pt x="772" y="295"/>
                </a:lnTo>
                <a:lnTo>
                  <a:pt x="779" y="298"/>
                </a:lnTo>
                <a:lnTo>
                  <a:pt x="787" y="308"/>
                </a:lnTo>
                <a:lnTo>
                  <a:pt x="799" y="317"/>
                </a:lnTo>
                <a:lnTo>
                  <a:pt x="811" y="317"/>
                </a:lnTo>
                <a:lnTo>
                  <a:pt x="821" y="320"/>
                </a:lnTo>
                <a:lnTo>
                  <a:pt x="821" y="325"/>
                </a:lnTo>
                <a:lnTo>
                  <a:pt x="821" y="332"/>
                </a:lnTo>
                <a:lnTo>
                  <a:pt x="819" y="337"/>
                </a:lnTo>
                <a:lnTo>
                  <a:pt x="817" y="344"/>
                </a:lnTo>
                <a:lnTo>
                  <a:pt x="816" y="349"/>
                </a:lnTo>
                <a:lnTo>
                  <a:pt x="814" y="355"/>
                </a:lnTo>
                <a:lnTo>
                  <a:pt x="816" y="362"/>
                </a:lnTo>
                <a:lnTo>
                  <a:pt x="817" y="369"/>
                </a:lnTo>
                <a:lnTo>
                  <a:pt x="826" y="367"/>
                </a:lnTo>
                <a:lnTo>
                  <a:pt x="834" y="367"/>
                </a:lnTo>
                <a:lnTo>
                  <a:pt x="842" y="357"/>
                </a:lnTo>
                <a:lnTo>
                  <a:pt x="849" y="344"/>
                </a:lnTo>
                <a:lnTo>
                  <a:pt x="854" y="330"/>
                </a:lnTo>
                <a:lnTo>
                  <a:pt x="858" y="318"/>
                </a:lnTo>
                <a:lnTo>
                  <a:pt x="871" y="317"/>
                </a:lnTo>
                <a:lnTo>
                  <a:pt x="881" y="313"/>
                </a:lnTo>
                <a:lnTo>
                  <a:pt x="889" y="308"/>
                </a:lnTo>
                <a:lnTo>
                  <a:pt x="899" y="303"/>
                </a:lnTo>
                <a:lnTo>
                  <a:pt x="899" y="285"/>
                </a:lnTo>
                <a:lnTo>
                  <a:pt x="899" y="268"/>
                </a:lnTo>
                <a:lnTo>
                  <a:pt x="906" y="263"/>
                </a:lnTo>
                <a:lnTo>
                  <a:pt x="911" y="257"/>
                </a:lnTo>
                <a:lnTo>
                  <a:pt x="914" y="250"/>
                </a:lnTo>
                <a:lnTo>
                  <a:pt x="918" y="243"/>
                </a:lnTo>
                <a:lnTo>
                  <a:pt x="923" y="236"/>
                </a:lnTo>
                <a:lnTo>
                  <a:pt x="926" y="230"/>
                </a:lnTo>
                <a:lnTo>
                  <a:pt x="933" y="225"/>
                </a:lnTo>
                <a:lnTo>
                  <a:pt x="940" y="223"/>
                </a:lnTo>
                <a:lnTo>
                  <a:pt x="948" y="226"/>
                </a:lnTo>
                <a:lnTo>
                  <a:pt x="955" y="226"/>
                </a:lnTo>
                <a:lnTo>
                  <a:pt x="961" y="225"/>
                </a:lnTo>
                <a:lnTo>
                  <a:pt x="970" y="223"/>
                </a:lnTo>
                <a:lnTo>
                  <a:pt x="973" y="230"/>
                </a:lnTo>
                <a:lnTo>
                  <a:pt x="978" y="235"/>
                </a:lnTo>
                <a:lnTo>
                  <a:pt x="985" y="240"/>
                </a:lnTo>
                <a:lnTo>
                  <a:pt x="991" y="245"/>
                </a:lnTo>
                <a:lnTo>
                  <a:pt x="988" y="257"/>
                </a:lnTo>
                <a:lnTo>
                  <a:pt x="983" y="270"/>
                </a:lnTo>
                <a:lnTo>
                  <a:pt x="990" y="275"/>
                </a:lnTo>
                <a:lnTo>
                  <a:pt x="996" y="278"/>
                </a:lnTo>
                <a:lnTo>
                  <a:pt x="1003" y="277"/>
                </a:lnTo>
                <a:lnTo>
                  <a:pt x="1010" y="275"/>
                </a:lnTo>
                <a:lnTo>
                  <a:pt x="1022" y="267"/>
                </a:lnTo>
                <a:lnTo>
                  <a:pt x="1033" y="255"/>
                </a:lnTo>
                <a:lnTo>
                  <a:pt x="1038" y="257"/>
                </a:lnTo>
                <a:lnTo>
                  <a:pt x="1040" y="260"/>
                </a:lnTo>
                <a:lnTo>
                  <a:pt x="1045" y="275"/>
                </a:lnTo>
                <a:lnTo>
                  <a:pt x="1048" y="292"/>
                </a:lnTo>
                <a:lnTo>
                  <a:pt x="1043" y="295"/>
                </a:lnTo>
                <a:lnTo>
                  <a:pt x="1038" y="298"/>
                </a:lnTo>
                <a:lnTo>
                  <a:pt x="1043" y="302"/>
                </a:lnTo>
                <a:lnTo>
                  <a:pt x="1045" y="307"/>
                </a:lnTo>
                <a:lnTo>
                  <a:pt x="1047" y="312"/>
                </a:lnTo>
                <a:lnTo>
                  <a:pt x="1047" y="317"/>
                </a:lnTo>
                <a:lnTo>
                  <a:pt x="1057" y="317"/>
                </a:lnTo>
                <a:lnTo>
                  <a:pt x="1067" y="318"/>
                </a:lnTo>
                <a:lnTo>
                  <a:pt x="1070" y="327"/>
                </a:lnTo>
                <a:lnTo>
                  <a:pt x="1072" y="337"/>
                </a:lnTo>
                <a:lnTo>
                  <a:pt x="1079" y="337"/>
                </a:lnTo>
                <a:lnTo>
                  <a:pt x="1084" y="335"/>
                </a:lnTo>
                <a:lnTo>
                  <a:pt x="1084" y="342"/>
                </a:lnTo>
                <a:lnTo>
                  <a:pt x="1084" y="350"/>
                </a:lnTo>
                <a:lnTo>
                  <a:pt x="1072" y="360"/>
                </a:lnTo>
                <a:lnTo>
                  <a:pt x="1052" y="372"/>
                </a:lnTo>
                <a:lnTo>
                  <a:pt x="1042" y="377"/>
                </a:lnTo>
                <a:lnTo>
                  <a:pt x="1032" y="380"/>
                </a:lnTo>
                <a:lnTo>
                  <a:pt x="1023" y="384"/>
                </a:lnTo>
                <a:lnTo>
                  <a:pt x="1015" y="384"/>
                </a:lnTo>
                <a:lnTo>
                  <a:pt x="1003" y="382"/>
                </a:lnTo>
                <a:lnTo>
                  <a:pt x="988" y="379"/>
                </a:lnTo>
                <a:lnTo>
                  <a:pt x="980" y="377"/>
                </a:lnTo>
                <a:lnTo>
                  <a:pt x="971" y="377"/>
                </a:lnTo>
                <a:lnTo>
                  <a:pt x="963" y="377"/>
                </a:lnTo>
                <a:lnTo>
                  <a:pt x="956" y="380"/>
                </a:lnTo>
                <a:lnTo>
                  <a:pt x="943" y="387"/>
                </a:lnTo>
                <a:lnTo>
                  <a:pt x="931" y="396"/>
                </a:lnTo>
                <a:lnTo>
                  <a:pt x="925" y="399"/>
                </a:lnTo>
                <a:lnTo>
                  <a:pt x="919" y="402"/>
                </a:lnTo>
                <a:lnTo>
                  <a:pt x="911" y="406"/>
                </a:lnTo>
                <a:lnTo>
                  <a:pt x="904" y="407"/>
                </a:lnTo>
                <a:lnTo>
                  <a:pt x="901" y="414"/>
                </a:lnTo>
                <a:lnTo>
                  <a:pt x="898" y="421"/>
                </a:lnTo>
                <a:lnTo>
                  <a:pt x="899" y="421"/>
                </a:lnTo>
                <a:lnTo>
                  <a:pt x="914" y="411"/>
                </a:lnTo>
                <a:lnTo>
                  <a:pt x="933" y="399"/>
                </a:lnTo>
                <a:lnTo>
                  <a:pt x="943" y="396"/>
                </a:lnTo>
                <a:lnTo>
                  <a:pt x="953" y="392"/>
                </a:lnTo>
                <a:lnTo>
                  <a:pt x="965" y="392"/>
                </a:lnTo>
                <a:lnTo>
                  <a:pt x="976" y="394"/>
                </a:lnTo>
                <a:lnTo>
                  <a:pt x="975" y="399"/>
                </a:lnTo>
                <a:lnTo>
                  <a:pt x="975" y="406"/>
                </a:lnTo>
                <a:lnTo>
                  <a:pt x="968" y="406"/>
                </a:lnTo>
                <a:lnTo>
                  <a:pt x="965" y="406"/>
                </a:lnTo>
                <a:lnTo>
                  <a:pt x="961" y="407"/>
                </a:lnTo>
                <a:lnTo>
                  <a:pt x="958" y="409"/>
                </a:lnTo>
                <a:lnTo>
                  <a:pt x="958" y="411"/>
                </a:lnTo>
                <a:lnTo>
                  <a:pt x="961" y="414"/>
                </a:lnTo>
                <a:lnTo>
                  <a:pt x="965" y="417"/>
                </a:lnTo>
                <a:lnTo>
                  <a:pt x="961" y="421"/>
                </a:lnTo>
                <a:lnTo>
                  <a:pt x="958" y="424"/>
                </a:lnTo>
                <a:lnTo>
                  <a:pt x="961" y="427"/>
                </a:lnTo>
                <a:lnTo>
                  <a:pt x="961" y="429"/>
                </a:lnTo>
                <a:lnTo>
                  <a:pt x="961" y="431"/>
                </a:lnTo>
                <a:lnTo>
                  <a:pt x="961" y="437"/>
                </a:lnTo>
                <a:lnTo>
                  <a:pt x="971" y="441"/>
                </a:lnTo>
                <a:lnTo>
                  <a:pt x="980" y="442"/>
                </a:lnTo>
                <a:lnTo>
                  <a:pt x="986" y="442"/>
                </a:lnTo>
                <a:lnTo>
                  <a:pt x="995" y="437"/>
                </a:lnTo>
                <a:lnTo>
                  <a:pt x="995" y="442"/>
                </a:lnTo>
                <a:lnTo>
                  <a:pt x="995" y="446"/>
                </a:lnTo>
                <a:lnTo>
                  <a:pt x="993" y="446"/>
                </a:lnTo>
                <a:lnTo>
                  <a:pt x="991" y="446"/>
                </a:lnTo>
                <a:lnTo>
                  <a:pt x="978" y="452"/>
                </a:lnTo>
                <a:lnTo>
                  <a:pt x="965" y="457"/>
                </a:lnTo>
                <a:lnTo>
                  <a:pt x="951" y="462"/>
                </a:lnTo>
                <a:lnTo>
                  <a:pt x="938" y="471"/>
                </a:lnTo>
                <a:lnTo>
                  <a:pt x="933" y="469"/>
                </a:lnTo>
                <a:lnTo>
                  <a:pt x="930" y="468"/>
                </a:lnTo>
                <a:lnTo>
                  <a:pt x="928" y="466"/>
                </a:lnTo>
                <a:lnTo>
                  <a:pt x="928" y="462"/>
                </a:lnTo>
                <a:lnTo>
                  <a:pt x="928" y="461"/>
                </a:lnTo>
                <a:lnTo>
                  <a:pt x="930" y="457"/>
                </a:lnTo>
                <a:lnTo>
                  <a:pt x="943" y="454"/>
                </a:lnTo>
                <a:lnTo>
                  <a:pt x="958" y="449"/>
                </a:lnTo>
                <a:lnTo>
                  <a:pt x="958" y="447"/>
                </a:lnTo>
                <a:lnTo>
                  <a:pt x="958" y="446"/>
                </a:lnTo>
                <a:lnTo>
                  <a:pt x="958" y="444"/>
                </a:lnTo>
                <a:lnTo>
                  <a:pt x="958" y="442"/>
                </a:lnTo>
                <a:lnTo>
                  <a:pt x="950" y="442"/>
                </a:lnTo>
                <a:lnTo>
                  <a:pt x="943" y="441"/>
                </a:lnTo>
                <a:lnTo>
                  <a:pt x="928" y="452"/>
                </a:lnTo>
                <a:lnTo>
                  <a:pt x="908" y="462"/>
                </a:lnTo>
                <a:lnTo>
                  <a:pt x="889" y="471"/>
                </a:lnTo>
                <a:lnTo>
                  <a:pt x="871" y="481"/>
                </a:lnTo>
                <a:lnTo>
                  <a:pt x="869" y="488"/>
                </a:lnTo>
                <a:lnTo>
                  <a:pt x="869" y="496"/>
                </a:lnTo>
                <a:lnTo>
                  <a:pt x="858" y="501"/>
                </a:lnTo>
                <a:lnTo>
                  <a:pt x="844" y="506"/>
                </a:lnTo>
                <a:lnTo>
                  <a:pt x="832" y="513"/>
                </a:lnTo>
                <a:lnTo>
                  <a:pt x="821" y="519"/>
                </a:lnTo>
                <a:lnTo>
                  <a:pt x="811" y="528"/>
                </a:lnTo>
                <a:lnTo>
                  <a:pt x="801" y="538"/>
                </a:lnTo>
                <a:lnTo>
                  <a:pt x="792" y="546"/>
                </a:lnTo>
                <a:lnTo>
                  <a:pt x="786" y="556"/>
                </a:lnTo>
                <a:lnTo>
                  <a:pt x="782" y="566"/>
                </a:lnTo>
                <a:lnTo>
                  <a:pt x="781" y="573"/>
                </a:lnTo>
                <a:lnTo>
                  <a:pt x="777" y="580"/>
                </a:lnTo>
                <a:lnTo>
                  <a:pt x="772" y="585"/>
                </a:lnTo>
                <a:lnTo>
                  <a:pt x="754" y="596"/>
                </a:lnTo>
                <a:lnTo>
                  <a:pt x="732" y="610"/>
                </a:lnTo>
                <a:lnTo>
                  <a:pt x="722" y="617"/>
                </a:lnTo>
                <a:lnTo>
                  <a:pt x="712" y="623"/>
                </a:lnTo>
                <a:lnTo>
                  <a:pt x="705" y="632"/>
                </a:lnTo>
                <a:lnTo>
                  <a:pt x="700" y="640"/>
                </a:lnTo>
                <a:lnTo>
                  <a:pt x="698" y="648"/>
                </a:lnTo>
                <a:lnTo>
                  <a:pt x="698" y="657"/>
                </a:lnTo>
                <a:lnTo>
                  <a:pt x="698" y="667"/>
                </a:lnTo>
                <a:lnTo>
                  <a:pt x="700" y="677"/>
                </a:lnTo>
                <a:lnTo>
                  <a:pt x="702" y="687"/>
                </a:lnTo>
                <a:lnTo>
                  <a:pt x="704" y="697"/>
                </a:lnTo>
                <a:lnTo>
                  <a:pt x="704" y="705"/>
                </a:lnTo>
                <a:lnTo>
                  <a:pt x="702" y="715"/>
                </a:lnTo>
                <a:lnTo>
                  <a:pt x="693" y="715"/>
                </a:lnTo>
                <a:lnTo>
                  <a:pt x="687" y="714"/>
                </a:lnTo>
                <a:lnTo>
                  <a:pt x="683" y="702"/>
                </a:lnTo>
                <a:lnTo>
                  <a:pt x="678" y="694"/>
                </a:lnTo>
                <a:lnTo>
                  <a:pt x="678" y="680"/>
                </a:lnTo>
                <a:lnTo>
                  <a:pt x="680" y="665"/>
                </a:lnTo>
                <a:lnTo>
                  <a:pt x="677" y="660"/>
                </a:lnTo>
                <a:lnTo>
                  <a:pt x="672" y="657"/>
                </a:lnTo>
                <a:lnTo>
                  <a:pt x="665" y="653"/>
                </a:lnTo>
                <a:lnTo>
                  <a:pt x="657" y="652"/>
                </a:lnTo>
                <a:lnTo>
                  <a:pt x="642" y="648"/>
                </a:lnTo>
                <a:lnTo>
                  <a:pt x="627" y="643"/>
                </a:lnTo>
                <a:lnTo>
                  <a:pt x="615" y="653"/>
                </a:lnTo>
                <a:lnTo>
                  <a:pt x="605" y="663"/>
                </a:lnTo>
                <a:lnTo>
                  <a:pt x="591" y="660"/>
                </a:lnTo>
                <a:lnTo>
                  <a:pt x="576" y="657"/>
                </a:lnTo>
                <a:lnTo>
                  <a:pt x="561" y="657"/>
                </a:lnTo>
                <a:lnTo>
                  <a:pt x="548" y="660"/>
                </a:lnTo>
                <a:lnTo>
                  <a:pt x="533" y="663"/>
                </a:lnTo>
                <a:lnTo>
                  <a:pt x="521" y="670"/>
                </a:lnTo>
                <a:lnTo>
                  <a:pt x="516" y="675"/>
                </a:lnTo>
                <a:lnTo>
                  <a:pt x="511" y="680"/>
                </a:lnTo>
                <a:lnTo>
                  <a:pt x="508" y="685"/>
                </a:lnTo>
                <a:lnTo>
                  <a:pt x="504" y="690"/>
                </a:lnTo>
                <a:lnTo>
                  <a:pt x="503" y="700"/>
                </a:lnTo>
                <a:lnTo>
                  <a:pt x="501" y="710"/>
                </a:lnTo>
                <a:lnTo>
                  <a:pt x="494" y="720"/>
                </a:lnTo>
                <a:lnTo>
                  <a:pt x="489" y="732"/>
                </a:lnTo>
                <a:lnTo>
                  <a:pt x="488" y="739"/>
                </a:lnTo>
                <a:lnTo>
                  <a:pt x="486" y="745"/>
                </a:lnTo>
                <a:lnTo>
                  <a:pt x="484" y="752"/>
                </a:lnTo>
                <a:lnTo>
                  <a:pt x="484" y="761"/>
                </a:lnTo>
                <a:lnTo>
                  <a:pt x="488" y="774"/>
                </a:lnTo>
                <a:lnTo>
                  <a:pt x="494" y="789"/>
                </a:lnTo>
                <a:lnTo>
                  <a:pt x="501" y="801"/>
                </a:lnTo>
                <a:lnTo>
                  <a:pt x="506" y="812"/>
                </a:lnTo>
                <a:lnTo>
                  <a:pt x="529" y="812"/>
                </a:lnTo>
                <a:lnTo>
                  <a:pt x="555" y="811"/>
                </a:lnTo>
                <a:lnTo>
                  <a:pt x="558" y="802"/>
                </a:lnTo>
                <a:lnTo>
                  <a:pt x="563" y="792"/>
                </a:lnTo>
                <a:lnTo>
                  <a:pt x="570" y="784"/>
                </a:lnTo>
                <a:lnTo>
                  <a:pt x="576" y="776"/>
                </a:lnTo>
                <a:lnTo>
                  <a:pt x="585" y="771"/>
                </a:lnTo>
                <a:lnTo>
                  <a:pt x="595" y="767"/>
                </a:lnTo>
                <a:lnTo>
                  <a:pt x="600" y="766"/>
                </a:lnTo>
                <a:lnTo>
                  <a:pt x="605" y="767"/>
                </a:lnTo>
                <a:lnTo>
                  <a:pt x="611" y="767"/>
                </a:lnTo>
                <a:lnTo>
                  <a:pt x="618" y="771"/>
                </a:lnTo>
                <a:lnTo>
                  <a:pt x="618" y="772"/>
                </a:lnTo>
                <a:lnTo>
                  <a:pt x="618" y="776"/>
                </a:lnTo>
                <a:lnTo>
                  <a:pt x="616" y="781"/>
                </a:lnTo>
                <a:lnTo>
                  <a:pt x="610" y="782"/>
                </a:lnTo>
                <a:lnTo>
                  <a:pt x="605" y="789"/>
                </a:lnTo>
                <a:lnTo>
                  <a:pt x="598" y="796"/>
                </a:lnTo>
                <a:lnTo>
                  <a:pt x="595" y="806"/>
                </a:lnTo>
                <a:lnTo>
                  <a:pt x="591" y="814"/>
                </a:lnTo>
                <a:lnTo>
                  <a:pt x="588" y="824"/>
                </a:lnTo>
                <a:lnTo>
                  <a:pt x="588" y="833"/>
                </a:lnTo>
                <a:lnTo>
                  <a:pt x="588" y="839"/>
                </a:lnTo>
                <a:lnTo>
                  <a:pt x="603" y="843"/>
                </a:lnTo>
                <a:lnTo>
                  <a:pt x="618" y="843"/>
                </a:lnTo>
                <a:lnTo>
                  <a:pt x="623" y="843"/>
                </a:lnTo>
                <a:lnTo>
                  <a:pt x="630" y="844"/>
                </a:lnTo>
                <a:lnTo>
                  <a:pt x="637" y="848"/>
                </a:lnTo>
                <a:lnTo>
                  <a:pt x="643" y="851"/>
                </a:lnTo>
                <a:lnTo>
                  <a:pt x="643" y="853"/>
                </a:lnTo>
                <a:lnTo>
                  <a:pt x="645" y="854"/>
                </a:lnTo>
                <a:lnTo>
                  <a:pt x="642" y="878"/>
                </a:lnTo>
                <a:lnTo>
                  <a:pt x="638" y="896"/>
                </a:lnTo>
                <a:lnTo>
                  <a:pt x="638" y="906"/>
                </a:lnTo>
                <a:lnTo>
                  <a:pt x="638" y="915"/>
                </a:lnTo>
                <a:lnTo>
                  <a:pt x="640" y="926"/>
                </a:lnTo>
                <a:lnTo>
                  <a:pt x="645" y="938"/>
                </a:lnTo>
                <a:lnTo>
                  <a:pt x="670" y="933"/>
                </a:lnTo>
                <a:lnTo>
                  <a:pt x="688" y="931"/>
                </a:lnTo>
                <a:lnTo>
                  <a:pt x="695" y="935"/>
                </a:lnTo>
                <a:lnTo>
                  <a:pt x="700" y="940"/>
                </a:lnTo>
                <a:lnTo>
                  <a:pt x="704" y="946"/>
                </a:lnTo>
                <a:lnTo>
                  <a:pt x="705" y="953"/>
                </a:lnTo>
                <a:lnTo>
                  <a:pt x="709" y="951"/>
                </a:lnTo>
                <a:lnTo>
                  <a:pt x="710" y="950"/>
                </a:lnTo>
                <a:lnTo>
                  <a:pt x="715" y="941"/>
                </a:lnTo>
                <a:lnTo>
                  <a:pt x="722" y="936"/>
                </a:lnTo>
                <a:lnTo>
                  <a:pt x="724" y="933"/>
                </a:lnTo>
                <a:lnTo>
                  <a:pt x="725" y="930"/>
                </a:lnTo>
                <a:lnTo>
                  <a:pt x="727" y="923"/>
                </a:lnTo>
                <a:lnTo>
                  <a:pt x="729" y="916"/>
                </a:lnTo>
                <a:lnTo>
                  <a:pt x="752" y="908"/>
                </a:lnTo>
                <a:lnTo>
                  <a:pt x="776" y="899"/>
                </a:lnTo>
                <a:lnTo>
                  <a:pt x="777" y="899"/>
                </a:lnTo>
                <a:lnTo>
                  <a:pt x="779" y="901"/>
                </a:lnTo>
                <a:lnTo>
                  <a:pt x="776" y="910"/>
                </a:lnTo>
                <a:lnTo>
                  <a:pt x="774" y="921"/>
                </a:lnTo>
                <a:lnTo>
                  <a:pt x="774" y="928"/>
                </a:lnTo>
                <a:lnTo>
                  <a:pt x="776" y="933"/>
                </a:lnTo>
                <a:lnTo>
                  <a:pt x="777" y="938"/>
                </a:lnTo>
                <a:lnTo>
                  <a:pt x="782" y="940"/>
                </a:lnTo>
                <a:lnTo>
                  <a:pt x="781" y="928"/>
                </a:lnTo>
                <a:lnTo>
                  <a:pt x="781" y="916"/>
                </a:lnTo>
                <a:lnTo>
                  <a:pt x="789" y="911"/>
                </a:lnTo>
                <a:lnTo>
                  <a:pt x="799" y="905"/>
                </a:lnTo>
                <a:lnTo>
                  <a:pt x="811" y="908"/>
                </a:lnTo>
                <a:lnTo>
                  <a:pt x="822" y="913"/>
                </a:lnTo>
                <a:lnTo>
                  <a:pt x="834" y="920"/>
                </a:lnTo>
                <a:lnTo>
                  <a:pt x="849" y="923"/>
                </a:lnTo>
                <a:lnTo>
                  <a:pt x="864" y="920"/>
                </a:lnTo>
                <a:lnTo>
                  <a:pt x="881" y="918"/>
                </a:lnTo>
                <a:lnTo>
                  <a:pt x="883" y="925"/>
                </a:lnTo>
                <a:lnTo>
                  <a:pt x="888" y="930"/>
                </a:lnTo>
                <a:lnTo>
                  <a:pt x="893" y="931"/>
                </a:lnTo>
                <a:lnTo>
                  <a:pt x="901" y="935"/>
                </a:lnTo>
                <a:lnTo>
                  <a:pt x="901" y="938"/>
                </a:lnTo>
                <a:lnTo>
                  <a:pt x="901" y="943"/>
                </a:lnTo>
                <a:lnTo>
                  <a:pt x="911" y="946"/>
                </a:lnTo>
                <a:lnTo>
                  <a:pt x="923" y="950"/>
                </a:lnTo>
                <a:lnTo>
                  <a:pt x="928" y="960"/>
                </a:lnTo>
                <a:lnTo>
                  <a:pt x="933" y="970"/>
                </a:lnTo>
                <a:lnTo>
                  <a:pt x="941" y="978"/>
                </a:lnTo>
                <a:lnTo>
                  <a:pt x="950" y="985"/>
                </a:lnTo>
                <a:lnTo>
                  <a:pt x="966" y="985"/>
                </a:lnTo>
                <a:lnTo>
                  <a:pt x="981" y="987"/>
                </a:lnTo>
                <a:lnTo>
                  <a:pt x="996" y="992"/>
                </a:lnTo>
                <a:lnTo>
                  <a:pt x="1007" y="998"/>
                </a:lnTo>
                <a:lnTo>
                  <a:pt x="1017" y="1008"/>
                </a:lnTo>
                <a:lnTo>
                  <a:pt x="1023" y="1020"/>
                </a:lnTo>
                <a:lnTo>
                  <a:pt x="1028" y="1033"/>
                </a:lnTo>
                <a:lnTo>
                  <a:pt x="1030" y="1050"/>
                </a:lnTo>
                <a:lnTo>
                  <a:pt x="1022" y="1057"/>
                </a:lnTo>
                <a:lnTo>
                  <a:pt x="1017" y="1064"/>
                </a:lnTo>
                <a:lnTo>
                  <a:pt x="1013" y="1072"/>
                </a:lnTo>
                <a:lnTo>
                  <a:pt x="1008" y="1080"/>
                </a:lnTo>
                <a:lnTo>
                  <a:pt x="1018" y="1079"/>
                </a:lnTo>
                <a:lnTo>
                  <a:pt x="1025" y="1080"/>
                </a:lnTo>
                <a:lnTo>
                  <a:pt x="1032" y="1085"/>
                </a:lnTo>
                <a:lnTo>
                  <a:pt x="1037" y="1090"/>
                </a:lnTo>
                <a:lnTo>
                  <a:pt x="1045" y="1085"/>
                </a:lnTo>
                <a:lnTo>
                  <a:pt x="1050" y="1080"/>
                </a:lnTo>
                <a:lnTo>
                  <a:pt x="1053" y="1077"/>
                </a:lnTo>
                <a:lnTo>
                  <a:pt x="1057" y="1074"/>
                </a:lnTo>
                <a:lnTo>
                  <a:pt x="1062" y="1072"/>
                </a:lnTo>
                <a:lnTo>
                  <a:pt x="1067" y="1070"/>
                </a:lnTo>
                <a:lnTo>
                  <a:pt x="1077" y="1077"/>
                </a:lnTo>
                <a:lnTo>
                  <a:pt x="1084" y="1084"/>
                </a:lnTo>
                <a:lnTo>
                  <a:pt x="1090" y="1092"/>
                </a:lnTo>
                <a:lnTo>
                  <a:pt x="1095" y="1104"/>
                </a:lnTo>
                <a:lnTo>
                  <a:pt x="1102" y="1100"/>
                </a:lnTo>
                <a:lnTo>
                  <a:pt x="1110" y="1100"/>
                </a:lnTo>
                <a:lnTo>
                  <a:pt x="1120" y="1100"/>
                </a:lnTo>
                <a:lnTo>
                  <a:pt x="1130" y="1100"/>
                </a:lnTo>
                <a:lnTo>
                  <a:pt x="1140" y="1104"/>
                </a:lnTo>
                <a:lnTo>
                  <a:pt x="1151" y="1105"/>
                </a:lnTo>
                <a:lnTo>
                  <a:pt x="1161" y="1110"/>
                </a:lnTo>
                <a:lnTo>
                  <a:pt x="1171" y="1114"/>
                </a:lnTo>
                <a:lnTo>
                  <a:pt x="1181" y="1121"/>
                </a:lnTo>
                <a:lnTo>
                  <a:pt x="1189" y="1126"/>
                </a:lnTo>
                <a:lnTo>
                  <a:pt x="1196" y="1132"/>
                </a:lnTo>
                <a:lnTo>
                  <a:pt x="1202" y="1141"/>
                </a:lnTo>
                <a:lnTo>
                  <a:pt x="1207" y="1149"/>
                </a:lnTo>
                <a:lnTo>
                  <a:pt x="1211" y="1157"/>
                </a:lnTo>
                <a:lnTo>
                  <a:pt x="1212" y="1166"/>
                </a:lnTo>
                <a:lnTo>
                  <a:pt x="1211" y="1174"/>
                </a:lnTo>
                <a:lnTo>
                  <a:pt x="1209" y="1184"/>
                </a:lnTo>
                <a:lnTo>
                  <a:pt x="1204" y="1192"/>
                </a:lnTo>
                <a:lnTo>
                  <a:pt x="1199" y="1201"/>
                </a:lnTo>
                <a:lnTo>
                  <a:pt x="1194" y="1209"/>
                </a:lnTo>
                <a:lnTo>
                  <a:pt x="1181" y="1226"/>
                </a:lnTo>
                <a:lnTo>
                  <a:pt x="1167" y="1239"/>
                </a:lnTo>
                <a:lnTo>
                  <a:pt x="1167" y="1263"/>
                </a:lnTo>
                <a:lnTo>
                  <a:pt x="1166" y="1288"/>
                </a:lnTo>
                <a:lnTo>
                  <a:pt x="1166" y="1301"/>
                </a:lnTo>
                <a:lnTo>
                  <a:pt x="1164" y="1315"/>
                </a:lnTo>
                <a:lnTo>
                  <a:pt x="1162" y="1328"/>
                </a:lnTo>
                <a:lnTo>
                  <a:pt x="1159" y="1338"/>
                </a:lnTo>
                <a:lnTo>
                  <a:pt x="1156" y="1350"/>
                </a:lnTo>
                <a:lnTo>
                  <a:pt x="1151" y="1360"/>
                </a:lnTo>
                <a:lnTo>
                  <a:pt x="1144" y="1368"/>
                </a:lnTo>
                <a:lnTo>
                  <a:pt x="1137" y="1377"/>
                </a:lnTo>
                <a:lnTo>
                  <a:pt x="1119" y="1378"/>
                </a:lnTo>
                <a:lnTo>
                  <a:pt x="1104" y="1382"/>
                </a:lnTo>
                <a:lnTo>
                  <a:pt x="1097" y="1383"/>
                </a:lnTo>
                <a:lnTo>
                  <a:pt x="1092" y="1387"/>
                </a:lnTo>
                <a:lnTo>
                  <a:pt x="1087" y="1392"/>
                </a:lnTo>
                <a:lnTo>
                  <a:pt x="1082" y="1395"/>
                </a:lnTo>
                <a:lnTo>
                  <a:pt x="1075" y="1407"/>
                </a:lnTo>
                <a:lnTo>
                  <a:pt x="1070" y="1420"/>
                </a:lnTo>
                <a:lnTo>
                  <a:pt x="1068" y="1437"/>
                </a:lnTo>
                <a:lnTo>
                  <a:pt x="1068" y="1455"/>
                </a:lnTo>
                <a:lnTo>
                  <a:pt x="1058" y="1462"/>
                </a:lnTo>
                <a:lnTo>
                  <a:pt x="1052" y="1470"/>
                </a:lnTo>
                <a:lnTo>
                  <a:pt x="1045" y="1479"/>
                </a:lnTo>
                <a:lnTo>
                  <a:pt x="1040" y="1489"/>
                </a:lnTo>
                <a:lnTo>
                  <a:pt x="1033" y="1511"/>
                </a:lnTo>
                <a:lnTo>
                  <a:pt x="1023" y="1534"/>
                </a:lnTo>
                <a:lnTo>
                  <a:pt x="1002" y="1534"/>
                </a:lnTo>
                <a:lnTo>
                  <a:pt x="983" y="1532"/>
                </a:lnTo>
                <a:lnTo>
                  <a:pt x="990" y="1541"/>
                </a:lnTo>
                <a:lnTo>
                  <a:pt x="996" y="1552"/>
                </a:lnTo>
                <a:lnTo>
                  <a:pt x="1000" y="1558"/>
                </a:lnTo>
                <a:lnTo>
                  <a:pt x="1002" y="1563"/>
                </a:lnTo>
                <a:lnTo>
                  <a:pt x="1003" y="1569"/>
                </a:lnTo>
                <a:lnTo>
                  <a:pt x="1002" y="1573"/>
                </a:lnTo>
                <a:lnTo>
                  <a:pt x="996" y="1579"/>
                </a:lnTo>
                <a:lnTo>
                  <a:pt x="990" y="1584"/>
                </a:lnTo>
                <a:lnTo>
                  <a:pt x="981" y="1586"/>
                </a:lnTo>
                <a:lnTo>
                  <a:pt x="973" y="1588"/>
                </a:lnTo>
                <a:lnTo>
                  <a:pt x="956" y="1591"/>
                </a:lnTo>
                <a:lnTo>
                  <a:pt x="943" y="1596"/>
                </a:lnTo>
                <a:lnTo>
                  <a:pt x="946" y="1601"/>
                </a:lnTo>
                <a:lnTo>
                  <a:pt x="950" y="1606"/>
                </a:lnTo>
                <a:lnTo>
                  <a:pt x="950" y="1613"/>
                </a:lnTo>
                <a:lnTo>
                  <a:pt x="948" y="1621"/>
                </a:lnTo>
                <a:lnTo>
                  <a:pt x="946" y="1621"/>
                </a:lnTo>
                <a:lnTo>
                  <a:pt x="936" y="1618"/>
                </a:lnTo>
                <a:lnTo>
                  <a:pt x="926" y="1619"/>
                </a:lnTo>
                <a:lnTo>
                  <a:pt x="926" y="1621"/>
                </a:lnTo>
                <a:lnTo>
                  <a:pt x="933" y="1629"/>
                </a:lnTo>
                <a:lnTo>
                  <a:pt x="938" y="1640"/>
                </a:lnTo>
                <a:lnTo>
                  <a:pt x="936" y="1656"/>
                </a:lnTo>
                <a:lnTo>
                  <a:pt x="933" y="1671"/>
                </a:lnTo>
                <a:lnTo>
                  <a:pt x="926" y="1673"/>
                </a:lnTo>
                <a:lnTo>
                  <a:pt x="921" y="1676"/>
                </a:lnTo>
                <a:lnTo>
                  <a:pt x="921" y="1683"/>
                </a:lnTo>
                <a:lnTo>
                  <a:pt x="923" y="1688"/>
                </a:lnTo>
                <a:lnTo>
                  <a:pt x="925" y="1690"/>
                </a:lnTo>
                <a:lnTo>
                  <a:pt x="928" y="1695"/>
                </a:lnTo>
                <a:lnTo>
                  <a:pt x="938" y="1696"/>
                </a:lnTo>
                <a:lnTo>
                  <a:pt x="945" y="1701"/>
                </a:lnTo>
                <a:lnTo>
                  <a:pt x="945" y="1710"/>
                </a:lnTo>
                <a:lnTo>
                  <a:pt x="943" y="1718"/>
                </a:lnTo>
                <a:lnTo>
                  <a:pt x="940" y="1725"/>
                </a:lnTo>
                <a:lnTo>
                  <a:pt x="938" y="1732"/>
                </a:lnTo>
                <a:lnTo>
                  <a:pt x="933" y="1743"/>
                </a:lnTo>
                <a:lnTo>
                  <a:pt x="930" y="1758"/>
                </a:lnTo>
                <a:lnTo>
                  <a:pt x="941" y="1767"/>
                </a:lnTo>
                <a:lnTo>
                  <a:pt x="961" y="1780"/>
                </a:lnTo>
                <a:lnTo>
                  <a:pt x="981" y="1795"/>
                </a:lnTo>
                <a:lnTo>
                  <a:pt x="990" y="1804"/>
                </a:lnTo>
                <a:lnTo>
                  <a:pt x="968" y="1804"/>
                </a:lnTo>
                <a:lnTo>
                  <a:pt x="950" y="1802"/>
                </a:lnTo>
                <a:lnTo>
                  <a:pt x="936" y="1799"/>
                </a:lnTo>
                <a:lnTo>
                  <a:pt x="925" y="1792"/>
                </a:lnTo>
                <a:lnTo>
                  <a:pt x="904" y="1775"/>
                </a:lnTo>
                <a:lnTo>
                  <a:pt x="878" y="1757"/>
                </a:lnTo>
                <a:lnTo>
                  <a:pt x="878" y="1752"/>
                </a:lnTo>
                <a:lnTo>
                  <a:pt x="879" y="1747"/>
                </a:lnTo>
                <a:lnTo>
                  <a:pt x="879" y="1742"/>
                </a:lnTo>
                <a:lnTo>
                  <a:pt x="876" y="1738"/>
                </a:lnTo>
                <a:lnTo>
                  <a:pt x="861" y="1727"/>
                </a:lnTo>
                <a:lnTo>
                  <a:pt x="847" y="1712"/>
                </a:lnTo>
                <a:lnTo>
                  <a:pt x="856" y="1712"/>
                </a:lnTo>
                <a:lnTo>
                  <a:pt x="864" y="1713"/>
                </a:lnTo>
                <a:lnTo>
                  <a:pt x="864" y="1710"/>
                </a:lnTo>
                <a:lnTo>
                  <a:pt x="863" y="1708"/>
                </a:lnTo>
                <a:lnTo>
                  <a:pt x="856" y="1705"/>
                </a:lnTo>
                <a:lnTo>
                  <a:pt x="847" y="1700"/>
                </a:lnTo>
                <a:lnTo>
                  <a:pt x="839" y="1695"/>
                </a:lnTo>
                <a:lnTo>
                  <a:pt x="834" y="1688"/>
                </a:lnTo>
                <a:lnTo>
                  <a:pt x="839" y="1686"/>
                </a:lnTo>
                <a:lnTo>
                  <a:pt x="844" y="1686"/>
                </a:lnTo>
                <a:lnTo>
                  <a:pt x="844" y="1681"/>
                </a:lnTo>
                <a:lnTo>
                  <a:pt x="844" y="1676"/>
                </a:lnTo>
                <a:lnTo>
                  <a:pt x="851" y="1676"/>
                </a:lnTo>
                <a:lnTo>
                  <a:pt x="858" y="1676"/>
                </a:lnTo>
                <a:lnTo>
                  <a:pt x="858" y="1671"/>
                </a:lnTo>
                <a:lnTo>
                  <a:pt x="858" y="1666"/>
                </a:lnTo>
                <a:lnTo>
                  <a:pt x="854" y="1663"/>
                </a:lnTo>
                <a:lnTo>
                  <a:pt x="851" y="1660"/>
                </a:lnTo>
                <a:lnTo>
                  <a:pt x="849" y="1656"/>
                </a:lnTo>
                <a:lnTo>
                  <a:pt x="847" y="1653"/>
                </a:lnTo>
                <a:lnTo>
                  <a:pt x="847" y="1643"/>
                </a:lnTo>
                <a:lnTo>
                  <a:pt x="849" y="1631"/>
                </a:lnTo>
                <a:lnTo>
                  <a:pt x="842" y="1628"/>
                </a:lnTo>
                <a:lnTo>
                  <a:pt x="839" y="1621"/>
                </a:lnTo>
                <a:lnTo>
                  <a:pt x="837" y="1621"/>
                </a:lnTo>
                <a:lnTo>
                  <a:pt x="836" y="1621"/>
                </a:lnTo>
                <a:lnTo>
                  <a:pt x="834" y="1631"/>
                </a:lnTo>
                <a:lnTo>
                  <a:pt x="832" y="1641"/>
                </a:lnTo>
                <a:lnTo>
                  <a:pt x="832" y="1640"/>
                </a:lnTo>
                <a:lnTo>
                  <a:pt x="831" y="1640"/>
                </a:lnTo>
                <a:lnTo>
                  <a:pt x="829" y="1619"/>
                </a:lnTo>
                <a:lnTo>
                  <a:pt x="824" y="1601"/>
                </a:lnTo>
                <a:lnTo>
                  <a:pt x="821" y="1581"/>
                </a:lnTo>
                <a:lnTo>
                  <a:pt x="816" y="1563"/>
                </a:lnTo>
                <a:lnTo>
                  <a:pt x="816" y="1546"/>
                </a:lnTo>
                <a:lnTo>
                  <a:pt x="817" y="1531"/>
                </a:lnTo>
                <a:lnTo>
                  <a:pt x="817" y="1514"/>
                </a:lnTo>
                <a:lnTo>
                  <a:pt x="817" y="1497"/>
                </a:lnTo>
                <a:lnTo>
                  <a:pt x="812" y="1474"/>
                </a:lnTo>
                <a:lnTo>
                  <a:pt x="811" y="1445"/>
                </a:lnTo>
                <a:lnTo>
                  <a:pt x="809" y="1419"/>
                </a:lnTo>
                <a:lnTo>
                  <a:pt x="806" y="1392"/>
                </a:lnTo>
                <a:lnTo>
                  <a:pt x="802" y="1368"/>
                </a:lnTo>
                <a:lnTo>
                  <a:pt x="802" y="1347"/>
                </a:lnTo>
                <a:lnTo>
                  <a:pt x="802" y="1336"/>
                </a:lnTo>
                <a:lnTo>
                  <a:pt x="801" y="1326"/>
                </a:lnTo>
                <a:lnTo>
                  <a:pt x="799" y="1316"/>
                </a:lnTo>
                <a:lnTo>
                  <a:pt x="796" y="1308"/>
                </a:lnTo>
                <a:lnTo>
                  <a:pt x="781" y="1301"/>
                </a:lnTo>
                <a:lnTo>
                  <a:pt x="765" y="1291"/>
                </a:lnTo>
                <a:lnTo>
                  <a:pt x="752" y="1281"/>
                </a:lnTo>
                <a:lnTo>
                  <a:pt x="739" y="1268"/>
                </a:lnTo>
                <a:lnTo>
                  <a:pt x="727" y="1254"/>
                </a:lnTo>
                <a:lnTo>
                  <a:pt x="717" y="1241"/>
                </a:lnTo>
                <a:lnTo>
                  <a:pt x="707" y="1226"/>
                </a:lnTo>
                <a:lnTo>
                  <a:pt x="700" y="1211"/>
                </a:lnTo>
                <a:lnTo>
                  <a:pt x="693" y="1191"/>
                </a:lnTo>
                <a:lnTo>
                  <a:pt x="688" y="1172"/>
                </a:lnTo>
                <a:lnTo>
                  <a:pt x="670" y="1152"/>
                </a:lnTo>
                <a:lnTo>
                  <a:pt x="653" y="1132"/>
                </a:lnTo>
                <a:lnTo>
                  <a:pt x="657" y="1117"/>
                </a:lnTo>
                <a:lnTo>
                  <a:pt x="662" y="1105"/>
                </a:lnTo>
                <a:lnTo>
                  <a:pt x="667" y="1105"/>
                </a:lnTo>
                <a:lnTo>
                  <a:pt x="670" y="1105"/>
                </a:lnTo>
                <a:lnTo>
                  <a:pt x="672" y="1104"/>
                </a:lnTo>
                <a:lnTo>
                  <a:pt x="673" y="1100"/>
                </a:lnTo>
                <a:lnTo>
                  <a:pt x="672" y="1099"/>
                </a:lnTo>
                <a:lnTo>
                  <a:pt x="672" y="1097"/>
                </a:lnTo>
                <a:lnTo>
                  <a:pt x="662" y="1095"/>
                </a:lnTo>
                <a:lnTo>
                  <a:pt x="655" y="1092"/>
                </a:lnTo>
                <a:lnTo>
                  <a:pt x="655" y="1087"/>
                </a:lnTo>
                <a:lnTo>
                  <a:pt x="655" y="1082"/>
                </a:lnTo>
                <a:lnTo>
                  <a:pt x="662" y="1065"/>
                </a:lnTo>
                <a:lnTo>
                  <a:pt x="668" y="1047"/>
                </a:lnTo>
                <a:lnTo>
                  <a:pt x="675" y="1047"/>
                </a:lnTo>
                <a:lnTo>
                  <a:pt x="680" y="1045"/>
                </a:lnTo>
                <a:lnTo>
                  <a:pt x="682" y="1043"/>
                </a:lnTo>
                <a:lnTo>
                  <a:pt x="683" y="1042"/>
                </a:lnTo>
                <a:lnTo>
                  <a:pt x="685" y="1035"/>
                </a:lnTo>
                <a:lnTo>
                  <a:pt x="688" y="1027"/>
                </a:lnTo>
                <a:lnTo>
                  <a:pt x="697" y="1015"/>
                </a:lnTo>
                <a:lnTo>
                  <a:pt x="700" y="1003"/>
                </a:lnTo>
                <a:lnTo>
                  <a:pt x="700" y="992"/>
                </a:lnTo>
                <a:lnTo>
                  <a:pt x="700" y="982"/>
                </a:lnTo>
                <a:lnTo>
                  <a:pt x="698" y="971"/>
                </a:lnTo>
                <a:lnTo>
                  <a:pt x="697" y="963"/>
                </a:lnTo>
                <a:lnTo>
                  <a:pt x="697" y="953"/>
                </a:lnTo>
                <a:lnTo>
                  <a:pt x="698" y="945"/>
                </a:lnTo>
                <a:lnTo>
                  <a:pt x="693" y="943"/>
                </a:lnTo>
                <a:lnTo>
                  <a:pt x="688" y="943"/>
                </a:lnTo>
                <a:lnTo>
                  <a:pt x="683" y="941"/>
                </a:lnTo>
                <a:lnTo>
                  <a:pt x="678" y="943"/>
                </a:lnTo>
                <a:lnTo>
                  <a:pt x="675" y="945"/>
                </a:lnTo>
                <a:lnTo>
                  <a:pt x="672" y="946"/>
                </a:lnTo>
                <a:lnTo>
                  <a:pt x="673" y="953"/>
                </a:lnTo>
                <a:lnTo>
                  <a:pt x="673" y="956"/>
                </a:lnTo>
                <a:lnTo>
                  <a:pt x="672" y="960"/>
                </a:lnTo>
                <a:lnTo>
                  <a:pt x="667" y="963"/>
                </a:lnTo>
                <a:lnTo>
                  <a:pt x="660" y="956"/>
                </a:lnTo>
                <a:lnTo>
                  <a:pt x="653" y="951"/>
                </a:lnTo>
                <a:lnTo>
                  <a:pt x="645" y="950"/>
                </a:lnTo>
                <a:lnTo>
                  <a:pt x="635" y="945"/>
                </a:lnTo>
                <a:lnTo>
                  <a:pt x="628" y="940"/>
                </a:lnTo>
                <a:lnTo>
                  <a:pt x="621" y="931"/>
                </a:lnTo>
                <a:lnTo>
                  <a:pt x="615" y="925"/>
                </a:lnTo>
                <a:lnTo>
                  <a:pt x="610" y="916"/>
                </a:lnTo>
                <a:lnTo>
                  <a:pt x="601" y="898"/>
                </a:lnTo>
                <a:lnTo>
                  <a:pt x="593" y="878"/>
                </a:lnTo>
                <a:lnTo>
                  <a:pt x="590" y="876"/>
                </a:lnTo>
                <a:lnTo>
                  <a:pt x="585" y="876"/>
                </a:lnTo>
                <a:lnTo>
                  <a:pt x="583" y="879"/>
                </a:lnTo>
                <a:lnTo>
                  <a:pt x="580" y="884"/>
                </a:lnTo>
                <a:lnTo>
                  <a:pt x="571" y="881"/>
                </a:lnTo>
                <a:lnTo>
                  <a:pt x="568" y="878"/>
                </a:lnTo>
                <a:lnTo>
                  <a:pt x="563" y="874"/>
                </a:lnTo>
                <a:lnTo>
                  <a:pt x="558" y="869"/>
                </a:lnTo>
                <a:lnTo>
                  <a:pt x="551" y="871"/>
                </a:lnTo>
                <a:lnTo>
                  <a:pt x="543" y="871"/>
                </a:lnTo>
                <a:lnTo>
                  <a:pt x="531" y="854"/>
                </a:lnTo>
                <a:lnTo>
                  <a:pt x="519" y="838"/>
                </a:lnTo>
                <a:lnTo>
                  <a:pt x="514" y="838"/>
                </a:lnTo>
                <a:lnTo>
                  <a:pt x="509" y="838"/>
                </a:lnTo>
                <a:lnTo>
                  <a:pt x="506" y="839"/>
                </a:lnTo>
                <a:lnTo>
                  <a:pt x="501" y="841"/>
                </a:lnTo>
                <a:lnTo>
                  <a:pt x="494" y="846"/>
                </a:lnTo>
                <a:lnTo>
                  <a:pt x="486" y="848"/>
                </a:lnTo>
                <a:lnTo>
                  <a:pt x="472" y="844"/>
                </a:lnTo>
                <a:lnTo>
                  <a:pt x="459" y="839"/>
                </a:lnTo>
                <a:lnTo>
                  <a:pt x="446" y="833"/>
                </a:lnTo>
                <a:lnTo>
                  <a:pt x="432" y="824"/>
                </a:lnTo>
                <a:lnTo>
                  <a:pt x="419" y="816"/>
                </a:lnTo>
                <a:lnTo>
                  <a:pt x="407" y="806"/>
                </a:lnTo>
                <a:lnTo>
                  <a:pt x="397" y="797"/>
                </a:lnTo>
                <a:lnTo>
                  <a:pt x="389" y="787"/>
                </a:lnTo>
                <a:lnTo>
                  <a:pt x="390" y="781"/>
                </a:lnTo>
                <a:lnTo>
                  <a:pt x="392" y="772"/>
                </a:lnTo>
                <a:lnTo>
                  <a:pt x="390" y="762"/>
                </a:lnTo>
                <a:lnTo>
                  <a:pt x="389" y="754"/>
                </a:lnTo>
                <a:lnTo>
                  <a:pt x="382" y="735"/>
                </a:lnTo>
                <a:lnTo>
                  <a:pt x="372" y="715"/>
                </a:lnTo>
                <a:lnTo>
                  <a:pt x="360" y="695"/>
                </a:lnTo>
                <a:lnTo>
                  <a:pt x="349" y="675"/>
                </a:lnTo>
                <a:lnTo>
                  <a:pt x="340" y="653"/>
                </a:lnTo>
                <a:lnTo>
                  <a:pt x="335" y="633"/>
                </a:lnTo>
                <a:lnTo>
                  <a:pt x="329" y="632"/>
                </a:lnTo>
                <a:lnTo>
                  <a:pt x="320" y="632"/>
                </a:lnTo>
                <a:lnTo>
                  <a:pt x="320" y="647"/>
                </a:lnTo>
                <a:lnTo>
                  <a:pt x="323" y="662"/>
                </a:lnTo>
                <a:lnTo>
                  <a:pt x="329" y="677"/>
                </a:lnTo>
                <a:lnTo>
                  <a:pt x="334" y="690"/>
                </a:lnTo>
                <a:lnTo>
                  <a:pt x="345" y="717"/>
                </a:lnTo>
                <a:lnTo>
                  <a:pt x="352" y="745"/>
                </a:lnTo>
                <a:lnTo>
                  <a:pt x="350" y="745"/>
                </a:lnTo>
                <a:lnTo>
                  <a:pt x="345" y="745"/>
                </a:lnTo>
                <a:lnTo>
                  <a:pt x="340" y="744"/>
                </a:lnTo>
                <a:lnTo>
                  <a:pt x="334" y="735"/>
                </a:lnTo>
                <a:lnTo>
                  <a:pt x="327" y="729"/>
                </a:lnTo>
                <a:lnTo>
                  <a:pt x="327" y="722"/>
                </a:lnTo>
                <a:lnTo>
                  <a:pt x="327" y="714"/>
                </a:lnTo>
                <a:lnTo>
                  <a:pt x="325" y="707"/>
                </a:lnTo>
                <a:lnTo>
                  <a:pt x="318" y="700"/>
                </a:lnTo>
                <a:lnTo>
                  <a:pt x="312" y="697"/>
                </a:lnTo>
                <a:lnTo>
                  <a:pt x="305" y="692"/>
                </a:lnTo>
                <a:lnTo>
                  <a:pt x="310" y="687"/>
                </a:lnTo>
                <a:lnTo>
                  <a:pt x="313" y="682"/>
                </a:lnTo>
                <a:lnTo>
                  <a:pt x="297" y="598"/>
                </a:lnTo>
                <a:lnTo>
                  <a:pt x="285" y="593"/>
                </a:lnTo>
                <a:lnTo>
                  <a:pt x="275" y="586"/>
                </a:lnTo>
                <a:lnTo>
                  <a:pt x="273" y="575"/>
                </a:lnTo>
                <a:lnTo>
                  <a:pt x="273" y="566"/>
                </a:lnTo>
                <a:lnTo>
                  <a:pt x="273" y="558"/>
                </a:lnTo>
                <a:lnTo>
                  <a:pt x="277" y="548"/>
                </a:lnTo>
                <a:lnTo>
                  <a:pt x="275" y="546"/>
                </a:lnTo>
                <a:lnTo>
                  <a:pt x="272" y="545"/>
                </a:lnTo>
                <a:lnTo>
                  <a:pt x="270" y="541"/>
                </a:lnTo>
                <a:lnTo>
                  <a:pt x="270" y="540"/>
                </a:lnTo>
                <a:lnTo>
                  <a:pt x="268" y="531"/>
                </a:lnTo>
                <a:lnTo>
                  <a:pt x="270" y="523"/>
                </a:lnTo>
                <a:lnTo>
                  <a:pt x="283" y="494"/>
                </a:lnTo>
                <a:lnTo>
                  <a:pt x="302" y="461"/>
                </a:lnTo>
                <a:lnTo>
                  <a:pt x="312" y="444"/>
                </a:lnTo>
                <a:lnTo>
                  <a:pt x="323" y="429"/>
                </a:lnTo>
                <a:lnTo>
                  <a:pt x="334" y="416"/>
                </a:lnTo>
                <a:lnTo>
                  <a:pt x="342" y="407"/>
                </a:lnTo>
                <a:lnTo>
                  <a:pt x="340" y="406"/>
                </a:lnTo>
                <a:lnTo>
                  <a:pt x="332" y="401"/>
                </a:lnTo>
                <a:lnTo>
                  <a:pt x="327" y="396"/>
                </a:lnTo>
                <a:lnTo>
                  <a:pt x="322" y="387"/>
                </a:lnTo>
                <a:lnTo>
                  <a:pt x="318" y="380"/>
                </a:lnTo>
                <a:lnTo>
                  <a:pt x="318" y="375"/>
                </a:lnTo>
                <a:lnTo>
                  <a:pt x="320" y="372"/>
                </a:lnTo>
                <a:lnTo>
                  <a:pt x="325" y="370"/>
                </a:lnTo>
                <a:lnTo>
                  <a:pt x="330" y="370"/>
                </a:lnTo>
                <a:lnTo>
                  <a:pt x="334" y="372"/>
                </a:lnTo>
                <a:lnTo>
                  <a:pt x="337" y="372"/>
                </a:lnTo>
                <a:lnTo>
                  <a:pt x="340" y="377"/>
                </a:lnTo>
                <a:lnTo>
                  <a:pt x="344" y="384"/>
                </a:lnTo>
                <a:lnTo>
                  <a:pt x="347" y="402"/>
                </a:lnTo>
                <a:lnTo>
                  <a:pt x="350" y="419"/>
                </a:lnTo>
                <a:lnTo>
                  <a:pt x="352" y="419"/>
                </a:lnTo>
                <a:lnTo>
                  <a:pt x="359" y="406"/>
                </a:lnTo>
                <a:lnTo>
                  <a:pt x="364" y="394"/>
                </a:lnTo>
                <a:lnTo>
                  <a:pt x="352" y="377"/>
                </a:lnTo>
                <a:lnTo>
                  <a:pt x="339" y="362"/>
                </a:lnTo>
                <a:lnTo>
                  <a:pt x="342" y="355"/>
                </a:lnTo>
                <a:lnTo>
                  <a:pt x="342" y="349"/>
                </a:lnTo>
                <a:lnTo>
                  <a:pt x="342" y="342"/>
                </a:lnTo>
                <a:lnTo>
                  <a:pt x="339" y="335"/>
                </a:lnTo>
                <a:lnTo>
                  <a:pt x="349" y="322"/>
                </a:lnTo>
                <a:lnTo>
                  <a:pt x="360" y="308"/>
                </a:lnTo>
                <a:lnTo>
                  <a:pt x="350" y="308"/>
                </a:lnTo>
                <a:lnTo>
                  <a:pt x="342" y="310"/>
                </a:lnTo>
                <a:lnTo>
                  <a:pt x="335" y="313"/>
                </a:lnTo>
                <a:lnTo>
                  <a:pt x="327" y="317"/>
                </a:lnTo>
                <a:lnTo>
                  <a:pt x="334" y="308"/>
                </a:lnTo>
                <a:lnTo>
                  <a:pt x="342" y="302"/>
                </a:lnTo>
                <a:lnTo>
                  <a:pt x="345" y="297"/>
                </a:lnTo>
                <a:lnTo>
                  <a:pt x="347" y="293"/>
                </a:lnTo>
                <a:lnTo>
                  <a:pt x="350" y="287"/>
                </a:lnTo>
                <a:lnTo>
                  <a:pt x="352" y="278"/>
                </a:lnTo>
                <a:lnTo>
                  <a:pt x="345" y="278"/>
                </a:lnTo>
                <a:lnTo>
                  <a:pt x="340" y="278"/>
                </a:lnTo>
                <a:lnTo>
                  <a:pt x="342" y="275"/>
                </a:lnTo>
                <a:lnTo>
                  <a:pt x="345" y="273"/>
                </a:lnTo>
                <a:lnTo>
                  <a:pt x="347" y="270"/>
                </a:lnTo>
                <a:lnTo>
                  <a:pt x="350" y="268"/>
                </a:lnTo>
                <a:lnTo>
                  <a:pt x="350" y="267"/>
                </a:lnTo>
                <a:lnTo>
                  <a:pt x="350" y="265"/>
                </a:lnTo>
                <a:lnTo>
                  <a:pt x="337" y="268"/>
                </a:lnTo>
                <a:lnTo>
                  <a:pt x="325" y="273"/>
                </a:lnTo>
                <a:lnTo>
                  <a:pt x="320" y="272"/>
                </a:lnTo>
                <a:lnTo>
                  <a:pt x="317" y="270"/>
                </a:lnTo>
                <a:lnTo>
                  <a:pt x="320" y="263"/>
                </a:lnTo>
                <a:lnTo>
                  <a:pt x="323" y="255"/>
                </a:lnTo>
                <a:lnTo>
                  <a:pt x="302" y="253"/>
                </a:lnTo>
                <a:lnTo>
                  <a:pt x="282" y="248"/>
                </a:lnTo>
                <a:lnTo>
                  <a:pt x="265" y="243"/>
                </a:lnTo>
                <a:lnTo>
                  <a:pt x="253" y="241"/>
                </a:lnTo>
                <a:lnTo>
                  <a:pt x="246" y="248"/>
                </a:lnTo>
                <a:lnTo>
                  <a:pt x="238" y="255"/>
                </a:lnTo>
                <a:lnTo>
                  <a:pt x="230" y="258"/>
                </a:lnTo>
                <a:lnTo>
                  <a:pt x="223" y="258"/>
                </a:lnTo>
                <a:lnTo>
                  <a:pt x="216" y="258"/>
                </a:lnTo>
                <a:lnTo>
                  <a:pt x="210" y="257"/>
                </a:lnTo>
                <a:lnTo>
                  <a:pt x="205" y="255"/>
                </a:lnTo>
                <a:lnTo>
                  <a:pt x="198" y="255"/>
                </a:lnTo>
                <a:lnTo>
                  <a:pt x="191" y="255"/>
                </a:lnTo>
                <a:lnTo>
                  <a:pt x="185" y="255"/>
                </a:lnTo>
                <a:lnTo>
                  <a:pt x="180" y="258"/>
                </a:lnTo>
                <a:lnTo>
                  <a:pt x="174" y="263"/>
                </a:lnTo>
                <a:lnTo>
                  <a:pt x="171" y="268"/>
                </a:lnTo>
                <a:lnTo>
                  <a:pt x="168" y="273"/>
                </a:lnTo>
                <a:lnTo>
                  <a:pt x="163" y="277"/>
                </a:lnTo>
                <a:lnTo>
                  <a:pt x="158" y="278"/>
                </a:lnTo>
                <a:lnTo>
                  <a:pt x="153" y="280"/>
                </a:lnTo>
                <a:lnTo>
                  <a:pt x="146" y="282"/>
                </a:lnTo>
                <a:lnTo>
                  <a:pt x="133" y="283"/>
                </a:lnTo>
                <a:lnTo>
                  <a:pt x="121" y="285"/>
                </a:lnTo>
                <a:lnTo>
                  <a:pt x="119" y="290"/>
                </a:lnTo>
                <a:lnTo>
                  <a:pt x="118" y="295"/>
                </a:lnTo>
                <a:lnTo>
                  <a:pt x="106" y="295"/>
                </a:lnTo>
                <a:lnTo>
                  <a:pt x="96" y="297"/>
                </a:lnTo>
                <a:lnTo>
                  <a:pt x="87" y="298"/>
                </a:lnTo>
                <a:lnTo>
                  <a:pt x="79" y="302"/>
                </a:lnTo>
                <a:lnTo>
                  <a:pt x="64" y="308"/>
                </a:lnTo>
                <a:lnTo>
                  <a:pt x="49" y="315"/>
                </a:lnTo>
                <a:lnTo>
                  <a:pt x="46" y="312"/>
                </a:lnTo>
                <a:lnTo>
                  <a:pt x="44" y="308"/>
                </a:lnTo>
                <a:lnTo>
                  <a:pt x="29" y="313"/>
                </a:lnTo>
                <a:lnTo>
                  <a:pt x="12" y="318"/>
                </a:lnTo>
                <a:lnTo>
                  <a:pt x="12" y="317"/>
                </a:lnTo>
                <a:lnTo>
                  <a:pt x="14" y="313"/>
                </a:lnTo>
                <a:lnTo>
                  <a:pt x="46" y="305"/>
                </a:lnTo>
                <a:lnTo>
                  <a:pt x="82" y="297"/>
                </a:lnTo>
                <a:lnTo>
                  <a:pt x="101" y="292"/>
                </a:lnTo>
                <a:lnTo>
                  <a:pt x="116" y="285"/>
                </a:lnTo>
                <a:lnTo>
                  <a:pt x="131" y="278"/>
                </a:lnTo>
                <a:lnTo>
                  <a:pt x="141" y="270"/>
                </a:lnTo>
                <a:lnTo>
                  <a:pt x="139" y="268"/>
                </a:lnTo>
                <a:lnTo>
                  <a:pt x="139" y="267"/>
                </a:lnTo>
                <a:lnTo>
                  <a:pt x="116" y="267"/>
                </a:lnTo>
                <a:lnTo>
                  <a:pt x="96" y="268"/>
                </a:lnTo>
                <a:lnTo>
                  <a:pt x="96" y="265"/>
                </a:lnTo>
                <a:lnTo>
                  <a:pt x="96" y="263"/>
                </a:lnTo>
                <a:lnTo>
                  <a:pt x="102" y="257"/>
                </a:lnTo>
                <a:lnTo>
                  <a:pt x="109" y="246"/>
                </a:lnTo>
                <a:lnTo>
                  <a:pt x="99" y="246"/>
                </a:lnTo>
                <a:lnTo>
                  <a:pt x="89" y="246"/>
                </a:lnTo>
                <a:lnTo>
                  <a:pt x="89" y="243"/>
                </a:lnTo>
                <a:lnTo>
                  <a:pt x="89" y="241"/>
                </a:lnTo>
                <a:lnTo>
                  <a:pt x="89" y="240"/>
                </a:lnTo>
                <a:lnTo>
                  <a:pt x="99" y="231"/>
                </a:lnTo>
                <a:lnTo>
                  <a:pt x="109" y="223"/>
                </a:lnTo>
                <a:lnTo>
                  <a:pt x="131" y="218"/>
                </a:lnTo>
                <a:lnTo>
                  <a:pt x="156" y="215"/>
                </a:lnTo>
                <a:lnTo>
                  <a:pt x="168" y="213"/>
                </a:lnTo>
                <a:lnTo>
                  <a:pt x="178" y="210"/>
                </a:lnTo>
                <a:lnTo>
                  <a:pt x="183" y="208"/>
                </a:lnTo>
                <a:lnTo>
                  <a:pt x="186" y="205"/>
                </a:lnTo>
                <a:lnTo>
                  <a:pt x="190" y="201"/>
                </a:lnTo>
                <a:lnTo>
                  <a:pt x="193" y="198"/>
                </a:lnTo>
                <a:lnTo>
                  <a:pt x="181" y="198"/>
                </a:lnTo>
                <a:lnTo>
                  <a:pt x="168" y="200"/>
                </a:lnTo>
                <a:lnTo>
                  <a:pt x="161" y="201"/>
                </a:lnTo>
                <a:lnTo>
                  <a:pt x="154" y="201"/>
                </a:lnTo>
                <a:lnTo>
                  <a:pt x="149" y="200"/>
                </a:lnTo>
                <a:lnTo>
                  <a:pt x="146" y="198"/>
                </a:lnTo>
                <a:lnTo>
                  <a:pt x="144" y="196"/>
                </a:lnTo>
                <a:lnTo>
                  <a:pt x="143" y="196"/>
                </a:lnTo>
                <a:lnTo>
                  <a:pt x="144" y="190"/>
                </a:lnTo>
                <a:lnTo>
                  <a:pt x="146" y="185"/>
                </a:lnTo>
                <a:lnTo>
                  <a:pt x="169" y="180"/>
                </a:lnTo>
                <a:lnTo>
                  <a:pt x="193" y="175"/>
                </a:lnTo>
                <a:lnTo>
                  <a:pt x="195" y="178"/>
                </a:lnTo>
                <a:lnTo>
                  <a:pt x="195" y="181"/>
                </a:lnTo>
                <a:lnTo>
                  <a:pt x="198" y="181"/>
                </a:lnTo>
                <a:lnTo>
                  <a:pt x="201" y="183"/>
                </a:lnTo>
                <a:lnTo>
                  <a:pt x="210" y="181"/>
                </a:lnTo>
                <a:lnTo>
                  <a:pt x="216" y="178"/>
                </a:lnTo>
                <a:lnTo>
                  <a:pt x="211" y="171"/>
                </a:lnTo>
                <a:lnTo>
                  <a:pt x="206" y="166"/>
                </a:lnTo>
                <a:lnTo>
                  <a:pt x="203" y="163"/>
                </a:lnTo>
                <a:lnTo>
                  <a:pt x="201" y="159"/>
                </a:lnTo>
                <a:lnTo>
                  <a:pt x="201" y="156"/>
                </a:lnTo>
                <a:lnTo>
                  <a:pt x="201" y="151"/>
                </a:lnTo>
                <a:lnTo>
                  <a:pt x="215" y="149"/>
                </a:lnTo>
                <a:lnTo>
                  <a:pt x="226" y="148"/>
                </a:lnTo>
                <a:lnTo>
                  <a:pt x="240" y="146"/>
                </a:lnTo>
                <a:lnTo>
                  <a:pt x="251" y="144"/>
                </a:lnTo>
                <a:lnTo>
                  <a:pt x="270" y="138"/>
                </a:lnTo>
                <a:lnTo>
                  <a:pt x="293" y="128"/>
                </a:lnTo>
                <a:lnTo>
                  <a:pt x="307" y="124"/>
                </a:lnTo>
                <a:lnTo>
                  <a:pt x="318" y="121"/>
                </a:lnTo>
                <a:lnTo>
                  <a:pt x="330" y="119"/>
                </a:lnTo>
                <a:lnTo>
                  <a:pt x="340" y="119"/>
                </a:lnTo>
                <a:lnTo>
                  <a:pt x="399" y="129"/>
                </a:lnTo>
                <a:lnTo>
                  <a:pt x="457" y="141"/>
                </a:lnTo>
                <a:lnTo>
                  <a:pt x="488" y="144"/>
                </a:lnTo>
                <a:lnTo>
                  <a:pt x="514" y="144"/>
                </a:lnTo>
                <a:lnTo>
                  <a:pt x="529" y="144"/>
                </a:lnTo>
                <a:lnTo>
                  <a:pt x="543" y="141"/>
                </a:lnTo>
                <a:lnTo>
                  <a:pt x="556" y="138"/>
                </a:lnTo>
                <a:lnTo>
                  <a:pt x="570" y="131"/>
                </a:lnTo>
                <a:lnTo>
                  <a:pt x="573" y="136"/>
                </a:lnTo>
                <a:lnTo>
                  <a:pt x="578" y="139"/>
                </a:lnTo>
                <a:lnTo>
                  <a:pt x="583" y="141"/>
                </a:lnTo>
                <a:lnTo>
                  <a:pt x="591" y="141"/>
                </a:lnTo>
                <a:lnTo>
                  <a:pt x="596" y="139"/>
                </a:lnTo>
                <a:lnTo>
                  <a:pt x="603" y="138"/>
                </a:lnTo>
                <a:lnTo>
                  <a:pt x="608" y="138"/>
                </a:lnTo>
                <a:lnTo>
                  <a:pt x="615" y="139"/>
                </a:lnTo>
                <a:lnTo>
                  <a:pt x="618" y="144"/>
                </a:lnTo>
                <a:lnTo>
                  <a:pt x="621" y="146"/>
                </a:lnTo>
                <a:lnTo>
                  <a:pt x="628" y="148"/>
                </a:lnTo>
                <a:lnTo>
                  <a:pt x="633" y="149"/>
                </a:lnTo>
                <a:lnTo>
                  <a:pt x="640" y="149"/>
                </a:lnTo>
                <a:lnTo>
                  <a:pt x="645" y="149"/>
                </a:lnTo>
                <a:lnTo>
                  <a:pt x="652" y="151"/>
                </a:lnTo>
                <a:lnTo>
                  <a:pt x="655" y="154"/>
                </a:lnTo>
                <a:lnTo>
                  <a:pt x="653" y="159"/>
                </a:lnTo>
                <a:lnTo>
                  <a:pt x="655" y="164"/>
                </a:lnTo>
                <a:lnTo>
                  <a:pt x="675" y="164"/>
                </a:lnTo>
                <a:lnTo>
                  <a:pt x="697" y="163"/>
                </a:lnTo>
                <a:lnTo>
                  <a:pt x="697" y="169"/>
                </a:lnTo>
                <a:lnTo>
                  <a:pt x="698" y="176"/>
                </a:lnTo>
                <a:lnTo>
                  <a:pt x="702" y="176"/>
                </a:lnTo>
                <a:lnTo>
                  <a:pt x="705" y="176"/>
                </a:lnTo>
                <a:lnTo>
                  <a:pt x="705" y="175"/>
                </a:lnTo>
                <a:lnTo>
                  <a:pt x="707" y="175"/>
                </a:lnTo>
                <a:lnTo>
                  <a:pt x="710" y="166"/>
                </a:lnTo>
                <a:lnTo>
                  <a:pt x="715" y="161"/>
                </a:lnTo>
                <a:lnTo>
                  <a:pt x="720" y="158"/>
                </a:lnTo>
                <a:lnTo>
                  <a:pt x="727" y="153"/>
                </a:lnTo>
                <a:lnTo>
                  <a:pt x="742" y="154"/>
                </a:lnTo>
                <a:lnTo>
                  <a:pt x="765" y="158"/>
                </a:lnTo>
                <a:lnTo>
                  <a:pt x="789" y="161"/>
                </a:lnTo>
                <a:lnTo>
                  <a:pt x="807" y="164"/>
                </a:lnTo>
                <a:lnTo>
                  <a:pt x="807" y="166"/>
                </a:lnTo>
                <a:lnTo>
                  <a:pt x="804" y="169"/>
                </a:lnTo>
                <a:lnTo>
                  <a:pt x="802" y="175"/>
                </a:lnTo>
                <a:lnTo>
                  <a:pt x="802" y="176"/>
                </a:lnTo>
                <a:lnTo>
                  <a:pt x="804" y="176"/>
                </a:lnTo>
                <a:lnTo>
                  <a:pt x="807" y="176"/>
                </a:lnTo>
                <a:lnTo>
                  <a:pt x="811" y="176"/>
                </a:lnTo>
                <a:lnTo>
                  <a:pt x="816" y="168"/>
                </a:lnTo>
                <a:lnTo>
                  <a:pt x="821" y="161"/>
                </a:lnTo>
                <a:lnTo>
                  <a:pt x="821" y="159"/>
                </a:lnTo>
                <a:lnTo>
                  <a:pt x="821" y="158"/>
                </a:lnTo>
                <a:lnTo>
                  <a:pt x="814" y="154"/>
                </a:lnTo>
                <a:lnTo>
                  <a:pt x="807" y="151"/>
                </a:lnTo>
                <a:lnTo>
                  <a:pt x="811" y="146"/>
                </a:lnTo>
                <a:lnTo>
                  <a:pt x="814" y="139"/>
                </a:lnTo>
                <a:lnTo>
                  <a:pt x="821" y="141"/>
                </a:lnTo>
                <a:lnTo>
                  <a:pt x="827" y="144"/>
                </a:lnTo>
                <a:lnTo>
                  <a:pt x="822" y="148"/>
                </a:lnTo>
                <a:lnTo>
                  <a:pt x="819" y="151"/>
                </a:lnTo>
                <a:lnTo>
                  <a:pt x="819" y="153"/>
                </a:lnTo>
                <a:lnTo>
                  <a:pt x="829" y="154"/>
                </a:lnTo>
                <a:lnTo>
                  <a:pt x="837" y="154"/>
                </a:lnTo>
                <a:lnTo>
                  <a:pt x="842" y="149"/>
                </a:lnTo>
                <a:lnTo>
                  <a:pt x="851" y="144"/>
                </a:lnTo>
                <a:lnTo>
                  <a:pt x="842" y="141"/>
                </a:lnTo>
                <a:lnTo>
                  <a:pt x="837" y="134"/>
                </a:lnTo>
                <a:lnTo>
                  <a:pt x="842" y="128"/>
                </a:lnTo>
                <a:lnTo>
                  <a:pt x="847" y="123"/>
                </a:lnTo>
                <a:lnTo>
                  <a:pt x="856" y="121"/>
                </a:lnTo>
                <a:lnTo>
                  <a:pt x="863" y="119"/>
                </a:lnTo>
                <a:lnTo>
                  <a:pt x="869" y="119"/>
                </a:lnTo>
                <a:lnTo>
                  <a:pt x="876" y="121"/>
                </a:lnTo>
                <a:lnTo>
                  <a:pt x="876" y="126"/>
                </a:lnTo>
                <a:lnTo>
                  <a:pt x="876" y="131"/>
                </a:lnTo>
                <a:lnTo>
                  <a:pt x="869" y="136"/>
                </a:lnTo>
                <a:lnTo>
                  <a:pt x="864" y="139"/>
                </a:lnTo>
                <a:lnTo>
                  <a:pt x="869" y="146"/>
                </a:lnTo>
                <a:lnTo>
                  <a:pt x="874" y="151"/>
                </a:lnTo>
                <a:lnTo>
                  <a:pt x="879" y="149"/>
                </a:lnTo>
                <a:lnTo>
                  <a:pt x="884" y="146"/>
                </a:lnTo>
                <a:lnTo>
                  <a:pt x="889" y="144"/>
                </a:lnTo>
                <a:lnTo>
                  <a:pt x="896" y="146"/>
                </a:lnTo>
                <a:lnTo>
                  <a:pt x="894" y="151"/>
                </a:lnTo>
                <a:lnTo>
                  <a:pt x="893" y="154"/>
                </a:lnTo>
                <a:lnTo>
                  <a:pt x="888" y="158"/>
                </a:lnTo>
                <a:lnTo>
                  <a:pt x="883" y="159"/>
                </a:lnTo>
                <a:lnTo>
                  <a:pt x="883" y="164"/>
                </a:lnTo>
                <a:lnTo>
                  <a:pt x="883" y="169"/>
                </a:lnTo>
                <a:lnTo>
                  <a:pt x="886" y="169"/>
                </a:lnTo>
                <a:lnTo>
                  <a:pt x="889" y="169"/>
                </a:lnTo>
                <a:lnTo>
                  <a:pt x="901" y="164"/>
                </a:lnTo>
                <a:lnTo>
                  <a:pt x="914" y="156"/>
                </a:lnTo>
                <a:lnTo>
                  <a:pt x="921" y="151"/>
                </a:lnTo>
                <a:lnTo>
                  <a:pt x="926" y="146"/>
                </a:lnTo>
                <a:lnTo>
                  <a:pt x="931" y="141"/>
                </a:lnTo>
                <a:lnTo>
                  <a:pt x="933" y="136"/>
                </a:lnTo>
                <a:lnTo>
                  <a:pt x="921" y="133"/>
                </a:lnTo>
                <a:lnTo>
                  <a:pt x="906" y="129"/>
                </a:lnTo>
                <a:lnTo>
                  <a:pt x="906" y="126"/>
                </a:lnTo>
                <a:lnTo>
                  <a:pt x="908" y="124"/>
                </a:lnTo>
                <a:lnTo>
                  <a:pt x="909" y="124"/>
                </a:lnTo>
                <a:lnTo>
                  <a:pt x="914" y="124"/>
                </a:lnTo>
                <a:lnTo>
                  <a:pt x="913" y="119"/>
                </a:lnTo>
                <a:lnTo>
                  <a:pt x="909" y="114"/>
                </a:lnTo>
                <a:lnTo>
                  <a:pt x="921" y="108"/>
                </a:lnTo>
                <a:lnTo>
                  <a:pt x="936" y="99"/>
                </a:lnTo>
                <a:lnTo>
                  <a:pt x="945" y="96"/>
                </a:lnTo>
                <a:lnTo>
                  <a:pt x="951" y="96"/>
                </a:lnTo>
                <a:lnTo>
                  <a:pt x="953" y="96"/>
                </a:lnTo>
                <a:lnTo>
                  <a:pt x="956" y="97"/>
                </a:lnTo>
                <a:lnTo>
                  <a:pt x="958" y="99"/>
                </a:lnTo>
                <a:lnTo>
                  <a:pt x="958" y="103"/>
                </a:lnTo>
                <a:lnTo>
                  <a:pt x="951" y="106"/>
                </a:lnTo>
                <a:lnTo>
                  <a:pt x="943" y="108"/>
                </a:lnTo>
                <a:lnTo>
                  <a:pt x="943" y="114"/>
                </a:lnTo>
                <a:lnTo>
                  <a:pt x="943" y="121"/>
                </a:lnTo>
                <a:lnTo>
                  <a:pt x="950" y="121"/>
                </a:lnTo>
                <a:lnTo>
                  <a:pt x="958" y="121"/>
                </a:lnTo>
                <a:lnTo>
                  <a:pt x="956" y="116"/>
                </a:lnTo>
                <a:lnTo>
                  <a:pt x="955" y="111"/>
                </a:lnTo>
                <a:lnTo>
                  <a:pt x="966" y="106"/>
                </a:lnTo>
                <a:lnTo>
                  <a:pt x="976" y="101"/>
                </a:lnTo>
                <a:lnTo>
                  <a:pt x="981" y="99"/>
                </a:lnTo>
                <a:lnTo>
                  <a:pt x="986" y="97"/>
                </a:lnTo>
                <a:lnTo>
                  <a:pt x="995" y="97"/>
                </a:lnTo>
                <a:lnTo>
                  <a:pt x="1003" y="99"/>
                </a:lnTo>
                <a:lnTo>
                  <a:pt x="1002" y="103"/>
                </a:lnTo>
                <a:lnTo>
                  <a:pt x="1000" y="106"/>
                </a:lnTo>
                <a:lnTo>
                  <a:pt x="996" y="108"/>
                </a:lnTo>
                <a:lnTo>
                  <a:pt x="993" y="109"/>
                </a:lnTo>
                <a:lnTo>
                  <a:pt x="995" y="113"/>
                </a:lnTo>
                <a:lnTo>
                  <a:pt x="995" y="116"/>
                </a:lnTo>
                <a:lnTo>
                  <a:pt x="1008" y="114"/>
                </a:lnTo>
                <a:lnTo>
                  <a:pt x="1022" y="113"/>
                </a:lnTo>
                <a:lnTo>
                  <a:pt x="1022" y="109"/>
                </a:lnTo>
                <a:lnTo>
                  <a:pt x="1022" y="104"/>
                </a:lnTo>
                <a:lnTo>
                  <a:pt x="1020" y="104"/>
                </a:lnTo>
                <a:lnTo>
                  <a:pt x="1017" y="106"/>
                </a:lnTo>
                <a:lnTo>
                  <a:pt x="1013" y="106"/>
                </a:lnTo>
                <a:lnTo>
                  <a:pt x="1012" y="104"/>
                </a:lnTo>
                <a:lnTo>
                  <a:pt x="1007" y="103"/>
                </a:lnTo>
                <a:lnTo>
                  <a:pt x="1007" y="97"/>
                </a:lnTo>
                <a:lnTo>
                  <a:pt x="1007" y="92"/>
                </a:lnTo>
                <a:close/>
                <a:moveTo>
                  <a:pt x="1450" y="106"/>
                </a:moveTo>
                <a:lnTo>
                  <a:pt x="1452" y="109"/>
                </a:lnTo>
                <a:lnTo>
                  <a:pt x="1454" y="113"/>
                </a:lnTo>
                <a:lnTo>
                  <a:pt x="1459" y="113"/>
                </a:lnTo>
                <a:lnTo>
                  <a:pt x="1464" y="111"/>
                </a:lnTo>
                <a:lnTo>
                  <a:pt x="1462" y="111"/>
                </a:lnTo>
                <a:lnTo>
                  <a:pt x="1460" y="111"/>
                </a:lnTo>
                <a:lnTo>
                  <a:pt x="1455" y="109"/>
                </a:lnTo>
                <a:lnTo>
                  <a:pt x="1450" y="106"/>
                </a:lnTo>
                <a:close/>
                <a:moveTo>
                  <a:pt x="1197" y="129"/>
                </a:moveTo>
                <a:lnTo>
                  <a:pt x="1206" y="131"/>
                </a:lnTo>
                <a:lnTo>
                  <a:pt x="1212" y="131"/>
                </a:lnTo>
                <a:lnTo>
                  <a:pt x="1212" y="134"/>
                </a:lnTo>
                <a:lnTo>
                  <a:pt x="1212" y="138"/>
                </a:lnTo>
                <a:lnTo>
                  <a:pt x="1211" y="141"/>
                </a:lnTo>
                <a:lnTo>
                  <a:pt x="1207" y="144"/>
                </a:lnTo>
                <a:lnTo>
                  <a:pt x="1202" y="143"/>
                </a:lnTo>
                <a:lnTo>
                  <a:pt x="1197" y="141"/>
                </a:lnTo>
                <a:lnTo>
                  <a:pt x="1196" y="141"/>
                </a:lnTo>
                <a:lnTo>
                  <a:pt x="1194" y="141"/>
                </a:lnTo>
                <a:lnTo>
                  <a:pt x="1196" y="136"/>
                </a:lnTo>
                <a:lnTo>
                  <a:pt x="1197" y="129"/>
                </a:lnTo>
                <a:close/>
                <a:moveTo>
                  <a:pt x="983" y="156"/>
                </a:moveTo>
                <a:lnTo>
                  <a:pt x="993" y="158"/>
                </a:lnTo>
                <a:lnTo>
                  <a:pt x="1002" y="159"/>
                </a:lnTo>
                <a:lnTo>
                  <a:pt x="1002" y="161"/>
                </a:lnTo>
                <a:lnTo>
                  <a:pt x="1000" y="164"/>
                </a:lnTo>
                <a:lnTo>
                  <a:pt x="1000" y="166"/>
                </a:lnTo>
                <a:lnTo>
                  <a:pt x="993" y="169"/>
                </a:lnTo>
                <a:lnTo>
                  <a:pt x="988" y="169"/>
                </a:lnTo>
                <a:lnTo>
                  <a:pt x="983" y="168"/>
                </a:lnTo>
                <a:lnTo>
                  <a:pt x="980" y="164"/>
                </a:lnTo>
                <a:lnTo>
                  <a:pt x="981" y="163"/>
                </a:lnTo>
                <a:lnTo>
                  <a:pt x="983" y="161"/>
                </a:lnTo>
                <a:lnTo>
                  <a:pt x="983" y="159"/>
                </a:lnTo>
                <a:lnTo>
                  <a:pt x="983" y="156"/>
                </a:lnTo>
                <a:close/>
                <a:moveTo>
                  <a:pt x="1454" y="176"/>
                </a:moveTo>
                <a:lnTo>
                  <a:pt x="1460" y="178"/>
                </a:lnTo>
                <a:lnTo>
                  <a:pt x="1465" y="181"/>
                </a:lnTo>
                <a:lnTo>
                  <a:pt x="1469" y="185"/>
                </a:lnTo>
                <a:lnTo>
                  <a:pt x="1472" y="190"/>
                </a:lnTo>
                <a:lnTo>
                  <a:pt x="1479" y="185"/>
                </a:lnTo>
                <a:lnTo>
                  <a:pt x="1487" y="178"/>
                </a:lnTo>
                <a:lnTo>
                  <a:pt x="1512" y="181"/>
                </a:lnTo>
                <a:lnTo>
                  <a:pt x="1534" y="188"/>
                </a:lnTo>
                <a:lnTo>
                  <a:pt x="1536" y="188"/>
                </a:lnTo>
                <a:lnTo>
                  <a:pt x="1537" y="188"/>
                </a:lnTo>
                <a:lnTo>
                  <a:pt x="1536" y="191"/>
                </a:lnTo>
                <a:lnTo>
                  <a:pt x="1534" y="195"/>
                </a:lnTo>
                <a:lnTo>
                  <a:pt x="1529" y="200"/>
                </a:lnTo>
                <a:lnTo>
                  <a:pt x="1519" y="205"/>
                </a:lnTo>
                <a:lnTo>
                  <a:pt x="1507" y="210"/>
                </a:lnTo>
                <a:lnTo>
                  <a:pt x="1494" y="213"/>
                </a:lnTo>
                <a:lnTo>
                  <a:pt x="1480" y="213"/>
                </a:lnTo>
                <a:lnTo>
                  <a:pt x="1469" y="211"/>
                </a:lnTo>
                <a:lnTo>
                  <a:pt x="1465" y="210"/>
                </a:lnTo>
                <a:lnTo>
                  <a:pt x="1462" y="208"/>
                </a:lnTo>
                <a:lnTo>
                  <a:pt x="1460" y="205"/>
                </a:lnTo>
                <a:lnTo>
                  <a:pt x="1460" y="201"/>
                </a:lnTo>
                <a:lnTo>
                  <a:pt x="1457" y="200"/>
                </a:lnTo>
                <a:lnTo>
                  <a:pt x="1455" y="200"/>
                </a:lnTo>
                <a:lnTo>
                  <a:pt x="1455" y="198"/>
                </a:lnTo>
                <a:lnTo>
                  <a:pt x="1454" y="195"/>
                </a:lnTo>
                <a:lnTo>
                  <a:pt x="1455" y="195"/>
                </a:lnTo>
                <a:lnTo>
                  <a:pt x="1459" y="195"/>
                </a:lnTo>
                <a:lnTo>
                  <a:pt x="1454" y="191"/>
                </a:lnTo>
                <a:lnTo>
                  <a:pt x="1449" y="188"/>
                </a:lnTo>
                <a:lnTo>
                  <a:pt x="1449" y="186"/>
                </a:lnTo>
                <a:lnTo>
                  <a:pt x="1452" y="185"/>
                </a:lnTo>
                <a:lnTo>
                  <a:pt x="1457" y="183"/>
                </a:lnTo>
                <a:lnTo>
                  <a:pt x="1455" y="180"/>
                </a:lnTo>
                <a:lnTo>
                  <a:pt x="1454" y="176"/>
                </a:lnTo>
                <a:close/>
                <a:moveTo>
                  <a:pt x="965" y="186"/>
                </a:moveTo>
                <a:lnTo>
                  <a:pt x="971" y="190"/>
                </a:lnTo>
                <a:lnTo>
                  <a:pt x="975" y="196"/>
                </a:lnTo>
                <a:lnTo>
                  <a:pt x="973" y="200"/>
                </a:lnTo>
                <a:lnTo>
                  <a:pt x="973" y="203"/>
                </a:lnTo>
                <a:lnTo>
                  <a:pt x="961" y="203"/>
                </a:lnTo>
                <a:lnTo>
                  <a:pt x="951" y="205"/>
                </a:lnTo>
                <a:lnTo>
                  <a:pt x="950" y="203"/>
                </a:lnTo>
                <a:lnTo>
                  <a:pt x="948" y="203"/>
                </a:lnTo>
                <a:lnTo>
                  <a:pt x="948" y="200"/>
                </a:lnTo>
                <a:lnTo>
                  <a:pt x="948" y="198"/>
                </a:lnTo>
                <a:lnTo>
                  <a:pt x="956" y="193"/>
                </a:lnTo>
                <a:lnTo>
                  <a:pt x="965" y="186"/>
                </a:lnTo>
                <a:close/>
                <a:moveTo>
                  <a:pt x="883" y="188"/>
                </a:moveTo>
                <a:lnTo>
                  <a:pt x="893" y="190"/>
                </a:lnTo>
                <a:lnTo>
                  <a:pt x="903" y="193"/>
                </a:lnTo>
                <a:lnTo>
                  <a:pt x="909" y="201"/>
                </a:lnTo>
                <a:lnTo>
                  <a:pt x="919" y="208"/>
                </a:lnTo>
                <a:lnTo>
                  <a:pt x="919" y="210"/>
                </a:lnTo>
                <a:lnTo>
                  <a:pt x="918" y="211"/>
                </a:lnTo>
                <a:lnTo>
                  <a:pt x="916" y="211"/>
                </a:lnTo>
                <a:lnTo>
                  <a:pt x="914" y="211"/>
                </a:lnTo>
                <a:lnTo>
                  <a:pt x="901" y="208"/>
                </a:lnTo>
                <a:lnTo>
                  <a:pt x="884" y="205"/>
                </a:lnTo>
                <a:lnTo>
                  <a:pt x="878" y="210"/>
                </a:lnTo>
                <a:lnTo>
                  <a:pt x="864" y="213"/>
                </a:lnTo>
                <a:lnTo>
                  <a:pt x="873" y="200"/>
                </a:lnTo>
                <a:lnTo>
                  <a:pt x="883" y="188"/>
                </a:lnTo>
                <a:close/>
                <a:moveTo>
                  <a:pt x="1611" y="275"/>
                </a:moveTo>
                <a:lnTo>
                  <a:pt x="1618" y="277"/>
                </a:lnTo>
                <a:lnTo>
                  <a:pt x="1624" y="278"/>
                </a:lnTo>
                <a:lnTo>
                  <a:pt x="1626" y="280"/>
                </a:lnTo>
                <a:lnTo>
                  <a:pt x="1626" y="282"/>
                </a:lnTo>
                <a:lnTo>
                  <a:pt x="1626" y="283"/>
                </a:lnTo>
                <a:lnTo>
                  <a:pt x="1624" y="283"/>
                </a:lnTo>
                <a:lnTo>
                  <a:pt x="1616" y="280"/>
                </a:lnTo>
                <a:lnTo>
                  <a:pt x="1611" y="275"/>
                </a:lnTo>
                <a:close/>
                <a:moveTo>
                  <a:pt x="322" y="283"/>
                </a:moveTo>
                <a:lnTo>
                  <a:pt x="322" y="287"/>
                </a:lnTo>
                <a:lnTo>
                  <a:pt x="323" y="288"/>
                </a:lnTo>
                <a:lnTo>
                  <a:pt x="329" y="288"/>
                </a:lnTo>
                <a:lnTo>
                  <a:pt x="335" y="287"/>
                </a:lnTo>
                <a:lnTo>
                  <a:pt x="335" y="290"/>
                </a:lnTo>
                <a:lnTo>
                  <a:pt x="335" y="293"/>
                </a:lnTo>
                <a:lnTo>
                  <a:pt x="334" y="295"/>
                </a:lnTo>
                <a:lnTo>
                  <a:pt x="332" y="298"/>
                </a:lnTo>
                <a:lnTo>
                  <a:pt x="327" y="300"/>
                </a:lnTo>
                <a:lnTo>
                  <a:pt x="323" y="303"/>
                </a:lnTo>
                <a:lnTo>
                  <a:pt x="322" y="303"/>
                </a:lnTo>
                <a:lnTo>
                  <a:pt x="320" y="303"/>
                </a:lnTo>
                <a:lnTo>
                  <a:pt x="318" y="295"/>
                </a:lnTo>
                <a:lnTo>
                  <a:pt x="317" y="288"/>
                </a:lnTo>
                <a:lnTo>
                  <a:pt x="318" y="287"/>
                </a:lnTo>
                <a:lnTo>
                  <a:pt x="322" y="283"/>
                </a:lnTo>
                <a:close/>
                <a:moveTo>
                  <a:pt x="1664" y="347"/>
                </a:moveTo>
                <a:lnTo>
                  <a:pt x="1664" y="352"/>
                </a:lnTo>
                <a:lnTo>
                  <a:pt x="1664" y="357"/>
                </a:lnTo>
                <a:lnTo>
                  <a:pt x="1661" y="359"/>
                </a:lnTo>
                <a:lnTo>
                  <a:pt x="1656" y="359"/>
                </a:lnTo>
                <a:lnTo>
                  <a:pt x="1658" y="362"/>
                </a:lnTo>
                <a:lnTo>
                  <a:pt x="1659" y="364"/>
                </a:lnTo>
                <a:lnTo>
                  <a:pt x="1661" y="365"/>
                </a:lnTo>
                <a:lnTo>
                  <a:pt x="1664" y="369"/>
                </a:lnTo>
                <a:lnTo>
                  <a:pt x="1664" y="370"/>
                </a:lnTo>
                <a:lnTo>
                  <a:pt x="1643" y="372"/>
                </a:lnTo>
                <a:lnTo>
                  <a:pt x="1624" y="375"/>
                </a:lnTo>
                <a:lnTo>
                  <a:pt x="1606" y="380"/>
                </a:lnTo>
                <a:lnTo>
                  <a:pt x="1589" y="385"/>
                </a:lnTo>
                <a:lnTo>
                  <a:pt x="1589" y="384"/>
                </a:lnTo>
                <a:lnTo>
                  <a:pt x="1591" y="382"/>
                </a:lnTo>
                <a:lnTo>
                  <a:pt x="1591" y="380"/>
                </a:lnTo>
                <a:lnTo>
                  <a:pt x="1604" y="372"/>
                </a:lnTo>
                <a:lnTo>
                  <a:pt x="1616" y="365"/>
                </a:lnTo>
                <a:lnTo>
                  <a:pt x="1608" y="364"/>
                </a:lnTo>
                <a:lnTo>
                  <a:pt x="1599" y="359"/>
                </a:lnTo>
                <a:lnTo>
                  <a:pt x="1603" y="350"/>
                </a:lnTo>
                <a:lnTo>
                  <a:pt x="1604" y="342"/>
                </a:lnTo>
                <a:lnTo>
                  <a:pt x="1614" y="342"/>
                </a:lnTo>
                <a:lnTo>
                  <a:pt x="1623" y="342"/>
                </a:lnTo>
                <a:lnTo>
                  <a:pt x="1618" y="329"/>
                </a:lnTo>
                <a:lnTo>
                  <a:pt x="1611" y="315"/>
                </a:lnTo>
                <a:lnTo>
                  <a:pt x="1603" y="302"/>
                </a:lnTo>
                <a:lnTo>
                  <a:pt x="1594" y="288"/>
                </a:lnTo>
                <a:lnTo>
                  <a:pt x="1594" y="287"/>
                </a:lnTo>
                <a:lnTo>
                  <a:pt x="1601" y="287"/>
                </a:lnTo>
                <a:lnTo>
                  <a:pt x="1606" y="287"/>
                </a:lnTo>
                <a:lnTo>
                  <a:pt x="1606" y="292"/>
                </a:lnTo>
                <a:lnTo>
                  <a:pt x="1606" y="297"/>
                </a:lnTo>
                <a:lnTo>
                  <a:pt x="1608" y="297"/>
                </a:lnTo>
                <a:lnTo>
                  <a:pt x="1611" y="297"/>
                </a:lnTo>
                <a:lnTo>
                  <a:pt x="1614" y="293"/>
                </a:lnTo>
                <a:lnTo>
                  <a:pt x="1619" y="292"/>
                </a:lnTo>
                <a:lnTo>
                  <a:pt x="1624" y="290"/>
                </a:lnTo>
                <a:lnTo>
                  <a:pt x="1631" y="288"/>
                </a:lnTo>
                <a:lnTo>
                  <a:pt x="1631" y="297"/>
                </a:lnTo>
                <a:lnTo>
                  <a:pt x="1633" y="305"/>
                </a:lnTo>
                <a:lnTo>
                  <a:pt x="1636" y="313"/>
                </a:lnTo>
                <a:lnTo>
                  <a:pt x="1639" y="322"/>
                </a:lnTo>
                <a:lnTo>
                  <a:pt x="1648" y="337"/>
                </a:lnTo>
                <a:lnTo>
                  <a:pt x="1656" y="347"/>
                </a:lnTo>
                <a:lnTo>
                  <a:pt x="1661" y="347"/>
                </a:lnTo>
                <a:lnTo>
                  <a:pt x="1664" y="347"/>
                </a:lnTo>
                <a:close/>
                <a:moveTo>
                  <a:pt x="0" y="320"/>
                </a:moveTo>
                <a:lnTo>
                  <a:pt x="4" y="320"/>
                </a:lnTo>
                <a:lnTo>
                  <a:pt x="9" y="320"/>
                </a:lnTo>
                <a:lnTo>
                  <a:pt x="9" y="322"/>
                </a:lnTo>
                <a:lnTo>
                  <a:pt x="7" y="324"/>
                </a:lnTo>
                <a:lnTo>
                  <a:pt x="5" y="324"/>
                </a:lnTo>
                <a:lnTo>
                  <a:pt x="4" y="324"/>
                </a:lnTo>
                <a:lnTo>
                  <a:pt x="2" y="324"/>
                </a:lnTo>
                <a:lnTo>
                  <a:pt x="0" y="325"/>
                </a:lnTo>
                <a:lnTo>
                  <a:pt x="0" y="322"/>
                </a:lnTo>
                <a:lnTo>
                  <a:pt x="0" y="320"/>
                </a:lnTo>
                <a:close/>
                <a:moveTo>
                  <a:pt x="1564" y="322"/>
                </a:moveTo>
                <a:lnTo>
                  <a:pt x="1577" y="322"/>
                </a:lnTo>
                <a:lnTo>
                  <a:pt x="1591" y="324"/>
                </a:lnTo>
                <a:lnTo>
                  <a:pt x="1591" y="325"/>
                </a:lnTo>
                <a:lnTo>
                  <a:pt x="1589" y="337"/>
                </a:lnTo>
                <a:lnTo>
                  <a:pt x="1586" y="350"/>
                </a:lnTo>
                <a:lnTo>
                  <a:pt x="1577" y="355"/>
                </a:lnTo>
                <a:lnTo>
                  <a:pt x="1566" y="360"/>
                </a:lnTo>
                <a:lnTo>
                  <a:pt x="1561" y="362"/>
                </a:lnTo>
                <a:lnTo>
                  <a:pt x="1556" y="364"/>
                </a:lnTo>
                <a:lnTo>
                  <a:pt x="1551" y="365"/>
                </a:lnTo>
                <a:lnTo>
                  <a:pt x="1546" y="364"/>
                </a:lnTo>
                <a:lnTo>
                  <a:pt x="1542" y="362"/>
                </a:lnTo>
                <a:lnTo>
                  <a:pt x="1539" y="360"/>
                </a:lnTo>
                <a:lnTo>
                  <a:pt x="1544" y="345"/>
                </a:lnTo>
                <a:lnTo>
                  <a:pt x="1551" y="330"/>
                </a:lnTo>
                <a:lnTo>
                  <a:pt x="1557" y="327"/>
                </a:lnTo>
                <a:lnTo>
                  <a:pt x="1564" y="322"/>
                </a:lnTo>
                <a:close/>
                <a:moveTo>
                  <a:pt x="312" y="330"/>
                </a:moveTo>
                <a:lnTo>
                  <a:pt x="315" y="330"/>
                </a:lnTo>
                <a:lnTo>
                  <a:pt x="317" y="330"/>
                </a:lnTo>
                <a:lnTo>
                  <a:pt x="313" y="342"/>
                </a:lnTo>
                <a:lnTo>
                  <a:pt x="307" y="350"/>
                </a:lnTo>
                <a:lnTo>
                  <a:pt x="305" y="349"/>
                </a:lnTo>
                <a:lnTo>
                  <a:pt x="303" y="349"/>
                </a:lnTo>
                <a:lnTo>
                  <a:pt x="303" y="344"/>
                </a:lnTo>
                <a:lnTo>
                  <a:pt x="303" y="339"/>
                </a:lnTo>
                <a:lnTo>
                  <a:pt x="308" y="335"/>
                </a:lnTo>
                <a:lnTo>
                  <a:pt x="312" y="330"/>
                </a:lnTo>
                <a:close/>
                <a:moveTo>
                  <a:pt x="1063" y="367"/>
                </a:moveTo>
                <a:lnTo>
                  <a:pt x="1067" y="370"/>
                </a:lnTo>
                <a:lnTo>
                  <a:pt x="1067" y="372"/>
                </a:lnTo>
                <a:lnTo>
                  <a:pt x="1067" y="375"/>
                </a:lnTo>
                <a:lnTo>
                  <a:pt x="1065" y="377"/>
                </a:lnTo>
                <a:lnTo>
                  <a:pt x="1062" y="382"/>
                </a:lnTo>
                <a:lnTo>
                  <a:pt x="1058" y="385"/>
                </a:lnTo>
                <a:lnTo>
                  <a:pt x="1062" y="385"/>
                </a:lnTo>
                <a:lnTo>
                  <a:pt x="1065" y="385"/>
                </a:lnTo>
                <a:lnTo>
                  <a:pt x="1065" y="390"/>
                </a:lnTo>
                <a:lnTo>
                  <a:pt x="1065" y="396"/>
                </a:lnTo>
                <a:lnTo>
                  <a:pt x="1068" y="392"/>
                </a:lnTo>
                <a:lnTo>
                  <a:pt x="1072" y="390"/>
                </a:lnTo>
                <a:lnTo>
                  <a:pt x="1075" y="389"/>
                </a:lnTo>
                <a:lnTo>
                  <a:pt x="1082" y="387"/>
                </a:lnTo>
                <a:lnTo>
                  <a:pt x="1087" y="389"/>
                </a:lnTo>
                <a:lnTo>
                  <a:pt x="1092" y="390"/>
                </a:lnTo>
                <a:lnTo>
                  <a:pt x="1089" y="409"/>
                </a:lnTo>
                <a:lnTo>
                  <a:pt x="1084" y="429"/>
                </a:lnTo>
                <a:lnTo>
                  <a:pt x="1079" y="429"/>
                </a:lnTo>
                <a:lnTo>
                  <a:pt x="1074" y="429"/>
                </a:lnTo>
                <a:lnTo>
                  <a:pt x="1072" y="427"/>
                </a:lnTo>
                <a:lnTo>
                  <a:pt x="1068" y="427"/>
                </a:lnTo>
                <a:lnTo>
                  <a:pt x="1068" y="422"/>
                </a:lnTo>
                <a:lnTo>
                  <a:pt x="1067" y="419"/>
                </a:lnTo>
                <a:lnTo>
                  <a:pt x="1065" y="421"/>
                </a:lnTo>
                <a:lnTo>
                  <a:pt x="1062" y="422"/>
                </a:lnTo>
                <a:lnTo>
                  <a:pt x="1058" y="426"/>
                </a:lnTo>
                <a:lnTo>
                  <a:pt x="1055" y="429"/>
                </a:lnTo>
                <a:lnTo>
                  <a:pt x="1052" y="422"/>
                </a:lnTo>
                <a:lnTo>
                  <a:pt x="1048" y="416"/>
                </a:lnTo>
                <a:lnTo>
                  <a:pt x="1037" y="417"/>
                </a:lnTo>
                <a:lnTo>
                  <a:pt x="1027" y="417"/>
                </a:lnTo>
                <a:lnTo>
                  <a:pt x="1025" y="412"/>
                </a:lnTo>
                <a:lnTo>
                  <a:pt x="1025" y="406"/>
                </a:lnTo>
                <a:lnTo>
                  <a:pt x="1035" y="399"/>
                </a:lnTo>
                <a:lnTo>
                  <a:pt x="1047" y="389"/>
                </a:lnTo>
                <a:lnTo>
                  <a:pt x="1057" y="377"/>
                </a:lnTo>
                <a:lnTo>
                  <a:pt x="1063" y="367"/>
                </a:lnTo>
                <a:close/>
                <a:moveTo>
                  <a:pt x="719" y="399"/>
                </a:moveTo>
                <a:lnTo>
                  <a:pt x="707" y="406"/>
                </a:lnTo>
                <a:lnTo>
                  <a:pt x="693" y="411"/>
                </a:lnTo>
                <a:lnTo>
                  <a:pt x="688" y="414"/>
                </a:lnTo>
                <a:lnTo>
                  <a:pt x="682" y="417"/>
                </a:lnTo>
                <a:lnTo>
                  <a:pt x="677" y="422"/>
                </a:lnTo>
                <a:lnTo>
                  <a:pt x="673" y="429"/>
                </a:lnTo>
                <a:lnTo>
                  <a:pt x="673" y="431"/>
                </a:lnTo>
                <a:lnTo>
                  <a:pt x="675" y="431"/>
                </a:lnTo>
                <a:lnTo>
                  <a:pt x="683" y="431"/>
                </a:lnTo>
                <a:lnTo>
                  <a:pt x="690" y="427"/>
                </a:lnTo>
                <a:lnTo>
                  <a:pt x="695" y="424"/>
                </a:lnTo>
                <a:lnTo>
                  <a:pt x="704" y="421"/>
                </a:lnTo>
                <a:lnTo>
                  <a:pt x="720" y="427"/>
                </a:lnTo>
                <a:lnTo>
                  <a:pt x="739" y="432"/>
                </a:lnTo>
                <a:lnTo>
                  <a:pt x="739" y="434"/>
                </a:lnTo>
                <a:lnTo>
                  <a:pt x="737" y="436"/>
                </a:lnTo>
                <a:lnTo>
                  <a:pt x="727" y="439"/>
                </a:lnTo>
                <a:lnTo>
                  <a:pt x="717" y="442"/>
                </a:lnTo>
                <a:lnTo>
                  <a:pt x="709" y="447"/>
                </a:lnTo>
                <a:lnTo>
                  <a:pt x="702" y="454"/>
                </a:lnTo>
                <a:lnTo>
                  <a:pt x="695" y="461"/>
                </a:lnTo>
                <a:lnTo>
                  <a:pt x="690" y="469"/>
                </a:lnTo>
                <a:lnTo>
                  <a:pt x="685" y="479"/>
                </a:lnTo>
                <a:lnTo>
                  <a:pt x="682" y="489"/>
                </a:lnTo>
                <a:lnTo>
                  <a:pt x="683" y="491"/>
                </a:lnTo>
                <a:lnTo>
                  <a:pt x="690" y="491"/>
                </a:lnTo>
                <a:lnTo>
                  <a:pt x="697" y="491"/>
                </a:lnTo>
                <a:lnTo>
                  <a:pt x="704" y="474"/>
                </a:lnTo>
                <a:lnTo>
                  <a:pt x="714" y="459"/>
                </a:lnTo>
                <a:lnTo>
                  <a:pt x="719" y="452"/>
                </a:lnTo>
                <a:lnTo>
                  <a:pt x="725" y="447"/>
                </a:lnTo>
                <a:lnTo>
                  <a:pt x="732" y="444"/>
                </a:lnTo>
                <a:lnTo>
                  <a:pt x="742" y="441"/>
                </a:lnTo>
                <a:lnTo>
                  <a:pt x="742" y="442"/>
                </a:lnTo>
                <a:lnTo>
                  <a:pt x="742" y="444"/>
                </a:lnTo>
                <a:lnTo>
                  <a:pt x="744" y="451"/>
                </a:lnTo>
                <a:lnTo>
                  <a:pt x="744" y="457"/>
                </a:lnTo>
                <a:lnTo>
                  <a:pt x="742" y="464"/>
                </a:lnTo>
                <a:lnTo>
                  <a:pt x="739" y="469"/>
                </a:lnTo>
                <a:lnTo>
                  <a:pt x="747" y="469"/>
                </a:lnTo>
                <a:lnTo>
                  <a:pt x="755" y="471"/>
                </a:lnTo>
                <a:lnTo>
                  <a:pt x="762" y="461"/>
                </a:lnTo>
                <a:lnTo>
                  <a:pt x="770" y="452"/>
                </a:lnTo>
                <a:lnTo>
                  <a:pt x="777" y="454"/>
                </a:lnTo>
                <a:lnTo>
                  <a:pt x="784" y="454"/>
                </a:lnTo>
                <a:lnTo>
                  <a:pt x="786" y="452"/>
                </a:lnTo>
                <a:lnTo>
                  <a:pt x="786" y="451"/>
                </a:lnTo>
                <a:lnTo>
                  <a:pt x="767" y="437"/>
                </a:lnTo>
                <a:lnTo>
                  <a:pt x="747" y="427"/>
                </a:lnTo>
                <a:lnTo>
                  <a:pt x="749" y="421"/>
                </a:lnTo>
                <a:lnTo>
                  <a:pt x="750" y="416"/>
                </a:lnTo>
                <a:lnTo>
                  <a:pt x="744" y="409"/>
                </a:lnTo>
                <a:lnTo>
                  <a:pt x="735" y="402"/>
                </a:lnTo>
                <a:lnTo>
                  <a:pt x="727" y="401"/>
                </a:lnTo>
                <a:lnTo>
                  <a:pt x="719" y="399"/>
                </a:lnTo>
                <a:close/>
                <a:moveTo>
                  <a:pt x="1999" y="442"/>
                </a:moveTo>
                <a:lnTo>
                  <a:pt x="1991" y="439"/>
                </a:lnTo>
                <a:lnTo>
                  <a:pt x="1984" y="434"/>
                </a:lnTo>
                <a:lnTo>
                  <a:pt x="1979" y="432"/>
                </a:lnTo>
                <a:lnTo>
                  <a:pt x="1974" y="432"/>
                </a:lnTo>
                <a:lnTo>
                  <a:pt x="1969" y="432"/>
                </a:lnTo>
                <a:lnTo>
                  <a:pt x="1964" y="434"/>
                </a:lnTo>
                <a:lnTo>
                  <a:pt x="1962" y="442"/>
                </a:lnTo>
                <a:lnTo>
                  <a:pt x="1961" y="447"/>
                </a:lnTo>
                <a:lnTo>
                  <a:pt x="1956" y="451"/>
                </a:lnTo>
                <a:lnTo>
                  <a:pt x="1949" y="454"/>
                </a:lnTo>
                <a:lnTo>
                  <a:pt x="1949" y="468"/>
                </a:lnTo>
                <a:lnTo>
                  <a:pt x="1949" y="479"/>
                </a:lnTo>
                <a:lnTo>
                  <a:pt x="1949" y="493"/>
                </a:lnTo>
                <a:lnTo>
                  <a:pt x="1949" y="508"/>
                </a:lnTo>
                <a:lnTo>
                  <a:pt x="1942" y="511"/>
                </a:lnTo>
                <a:lnTo>
                  <a:pt x="1937" y="513"/>
                </a:lnTo>
                <a:lnTo>
                  <a:pt x="1949" y="513"/>
                </a:lnTo>
                <a:lnTo>
                  <a:pt x="1959" y="511"/>
                </a:lnTo>
                <a:lnTo>
                  <a:pt x="1969" y="508"/>
                </a:lnTo>
                <a:lnTo>
                  <a:pt x="1979" y="504"/>
                </a:lnTo>
                <a:lnTo>
                  <a:pt x="1998" y="496"/>
                </a:lnTo>
                <a:lnTo>
                  <a:pt x="2018" y="489"/>
                </a:lnTo>
                <a:lnTo>
                  <a:pt x="2019" y="489"/>
                </a:lnTo>
                <a:lnTo>
                  <a:pt x="2026" y="489"/>
                </a:lnTo>
                <a:lnTo>
                  <a:pt x="2031" y="491"/>
                </a:lnTo>
                <a:lnTo>
                  <a:pt x="2034" y="493"/>
                </a:lnTo>
                <a:lnTo>
                  <a:pt x="2040" y="494"/>
                </a:lnTo>
                <a:lnTo>
                  <a:pt x="2045" y="501"/>
                </a:lnTo>
                <a:lnTo>
                  <a:pt x="2051" y="506"/>
                </a:lnTo>
                <a:lnTo>
                  <a:pt x="2065" y="504"/>
                </a:lnTo>
                <a:lnTo>
                  <a:pt x="2078" y="503"/>
                </a:lnTo>
                <a:lnTo>
                  <a:pt x="2091" y="501"/>
                </a:lnTo>
                <a:lnTo>
                  <a:pt x="2105" y="501"/>
                </a:lnTo>
                <a:lnTo>
                  <a:pt x="2105" y="498"/>
                </a:lnTo>
                <a:lnTo>
                  <a:pt x="2105" y="496"/>
                </a:lnTo>
                <a:lnTo>
                  <a:pt x="2098" y="493"/>
                </a:lnTo>
                <a:lnTo>
                  <a:pt x="2093" y="489"/>
                </a:lnTo>
                <a:lnTo>
                  <a:pt x="2090" y="484"/>
                </a:lnTo>
                <a:lnTo>
                  <a:pt x="2090" y="476"/>
                </a:lnTo>
                <a:lnTo>
                  <a:pt x="2075" y="471"/>
                </a:lnTo>
                <a:lnTo>
                  <a:pt x="2060" y="464"/>
                </a:lnTo>
                <a:lnTo>
                  <a:pt x="2053" y="459"/>
                </a:lnTo>
                <a:lnTo>
                  <a:pt x="2048" y="454"/>
                </a:lnTo>
                <a:lnTo>
                  <a:pt x="2046" y="449"/>
                </a:lnTo>
                <a:lnTo>
                  <a:pt x="2046" y="442"/>
                </a:lnTo>
                <a:lnTo>
                  <a:pt x="2051" y="441"/>
                </a:lnTo>
                <a:lnTo>
                  <a:pt x="2055" y="439"/>
                </a:lnTo>
                <a:lnTo>
                  <a:pt x="2055" y="437"/>
                </a:lnTo>
                <a:lnTo>
                  <a:pt x="2051" y="436"/>
                </a:lnTo>
                <a:lnTo>
                  <a:pt x="2048" y="434"/>
                </a:lnTo>
                <a:lnTo>
                  <a:pt x="2058" y="431"/>
                </a:lnTo>
                <a:lnTo>
                  <a:pt x="2065" y="426"/>
                </a:lnTo>
                <a:lnTo>
                  <a:pt x="2063" y="422"/>
                </a:lnTo>
                <a:lnTo>
                  <a:pt x="2061" y="421"/>
                </a:lnTo>
                <a:lnTo>
                  <a:pt x="2056" y="419"/>
                </a:lnTo>
                <a:lnTo>
                  <a:pt x="2053" y="417"/>
                </a:lnTo>
                <a:lnTo>
                  <a:pt x="2046" y="424"/>
                </a:lnTo>
                <a:lnTo>
                  <a:pt x="2036" y="429"/>
                </a:lnTo>
                <a:lnTo>
                  <a:pt x="2028" y="432"/>
                </a:lnTo>
                <a:lnTo>
                  <a:pt x="2018" y="436"/>
                </a:lnTo>
                <a:lnTo>
                  <a:pt x="2018" y="437"/>
                </a:lnTo>
                <a:lnTo>
                  <a:pt x="2018" y="439"/>
                </a:lnTo>
                <a:lnTo>
                  <a:pt x="2023" y="441"/>
                </a:lnTo>
                <a:lnTo>
                  <a:pt x="2024" y="442"/>
                </a:lnTo>
                <a:lnTo>
                  <a:pt x="2026" y="444"/>
                </a:lnTo>
                <a:lnTo>
                  <a:pt x="2028" y="449"/>
                </a:lnTo>
                <a:lnTo>
                  <a:pt x="2026" y="451"/>
                </a:lnTo>
                <a:lnTo>
                  <a:pt x="2024" y="454"/>
                </a:lnTo>
                <a:lnTo>
                  <a:pt x="2019" y="456"/>
                </a:lnTo>
                <a:lnTo>
                  <a:pt x="2014" y="459"/>
                </a:lnTo>
                <a:lnTo>
                  <a:pt x="2009" y="459"/>
                </a:lnTo>
                <a:lnTo>
                  <a:pt x="2001" y="459"/>
                </a:lnTo>
                <a:lnTo>
                  <a:pt x="2001" y="451"/>
                </a:lnTo>
                <a:lnTo>
                  <a:pt x="1999" y="442"/>
                </a:lnTo>
                <a:close/>
                <a:moveTo>
                  <a:pt x="2194" y="449"/>
                </a:moveTo>
                <a:lnTo>
                  <a:pt x="2204" y="447"/>
                </a:lnTo>
                <a:lnTo>
                  <a:pt x="2214" y="447"/>
                </a:lnTo>
                <a:lnTo>
                  <a:pt x="2212" y="437"/>
                </a:lnTo>
                <a:lnTo>
                  <a:pt x="2212" y="427"/>
                </a:lnTo>
                <a:lnTo>
                  <a:pt x="2207" y="424"/>
                </a:lnTo>
                <a:lnTo>
                  <a:pt x="2202" y="422"/>
                </a:lnTo>
                <a:lnTo>
                  <a:pt x="2185" y="429"/>
                </a:lnTo>
                <a:lnTo>
                  <a:pt x="2172" y="434"/>
                </a:lnTo>
                <a:lnTo>
                  <a:pt x="2165" y="437"/>
                </a:lnTo>
                <a:lnTo>
                  <a:pt x="2158" y="441"/>
                </a:lnTo>
                <a:lnTo>
                  <a:pt x="2153" y="446"/>
                </a:lnTo>
                <a:lnTo>
                  <a:pt x="2147" y="452"/>
                </a:lnTo>
                <a:lnTo>
                  <a:pt x="2150" y="459"/>
                </a:lnTo>
                <a:lnTo>
                  <a:pt x="2155" y="464"/>
                </a:lnTo>
                <a:lnTo>
                  <a:pt x="2160" y="468"/>
                </a:lnTo>
                <a:lnTo>
                  <a:pt x="2167" y="473"/>
                </a:lnTo>
                <a:lnTo>
                  <a:pt x="2172" y="484"/>
                </a:lnTo>
                <a:lnTo>
                  <a:pt x="2175" y="494"/>
                </a:lnTo>
                <a:lnTo>
                  <a:pt x="2178" y="498"/>
                </a:lnTo>
                <a:lnTo>
                  <a:pt x="2183" y="503"/>
                </a:lnTo>
                <a:lnTo>
                  <a:pt x="2190" y="506"/>
                </a:lnTo>
                <a:lnTo>
                  <a:pt x="2202" y="509"/>
                </a:lnTo>
                <a:lnTo>
                  <a:pt x="2199" y="516"/>
                </a:lnTo>
                <a:lnTo>
                  <a:pt x="2194" y="519"/>
                </a:lnTo>
                <a:lnTo>
                  <a:pt x="2189" y="521"/>
                </a:lnTo>
                <a:lnTo>
                  <a:pt x="2182" y="524"/>
                </a:lnTo>
                <a:lnTo>
                  <a:pt x="2182" y="529"/>
                </a:lnTo>
                <a:lnTo>
                  <a:pt x="2182" y="533"/>
                </a:lnTo>
                <a:lnTo>
                  <a:pt x="2194" y="548"/>
                </a:lnTo>
                <a:lnTo>
                  <a:pt x="2205" y="556"/>
                </a:lnTo>
                <a:lnTo>
                  <a:pt x="2212" y="560"/>
                </a:lnTo>
                <a:lnTo>
                  <a:pt x="2222" y="561"/>
                </a:lnTo>
                <a:lnTo>
                  <a:pt x="2232" y="563"/>
                </a:lnTo>
                <a:lnTo>
                  <a:pt x="2245" y="563"/>
                </a:lnTo>
                <a:lnTo>
                  <a:pt x="2249" y="560"/>
                </a:lnTo>
                <a:lnTo>
                  <a:pt x="2250" y="556"/>
                </a:lnTo>
                <a:lnTo>
                  <a:pt x="2249" y="555"/>
                </a:lnTo>
                <a:lnTo>
                  <a:pt x="2247" y="553"/>
                </a:lnTo>
                <a:lnTo>
                  <a:pt x="2242" y="551"/>
                </a:lnTo>
                <a:lnTo>
                  <a:pt x="2237" y="550"/>
                </a:lnTo>
                <a:lnTo>
                  <a:pt x="2235" y="533"/>
                </a:lnTo>
                <a:lnTo>
                  <a:pt x="2234" y="519"/>
                </a:lnTo>
                <a:lnTo>
                  <a:pt x="2229" y="508"/>
                </a:lnTo>
                <a:lnTo>
                  <a:pt x="2222" y="496"/>
                </a:lnTo>
                <a:lnTo>
                  <a:pt x="2209" y="478"/>
                </a:lnTo>
                <a:lnTo>
                  <a:pt x="2194" y="459"/>
                </a:lnTo>
                <a:lnTo>
                  <a:pt x="2194" y="454"/>
                </a:lnTo>
                <a:lnTo>
                  <a:pt x="2194" y="449"/>
                </a:lnTo>
                <a:close/>
                <a:moveTo>
                  <a:pt x="1683" y="469"/>
                </a:moveTo>
                <a:lnTo>
                  <a:pt x="1683" y="476"/>
                </a:lnTo>
                <a:lnTo>
                  <a:pt x="1683" y="483"/>
                </a:lnTo>
                <a:lnTo>
                  <a:pt x="1671" y="493"/>
                </a:lnTo>
                <a:lnTo>
                  <a:pt x="1661" y="501"/>
                </a:lnTo>
                <a:lnTo>
                  <a:pt x="1649" y="508"/>
                </a:lnTo>
                <a:lnTo>
                  <a:pt x="1634" y="513"/>
                </a:lnTo>
                <a:lnTo>
                  <a:pt x="1636" y="521"/>
                </a:lnTo>
                <a:lnTo>
                  <a:pt x="1639" y="528"/>
                </a:lnTo>
                <a:lnTo>
                  <a:pt x="1639" y="534"/>
                </a:lnTo>
                <a:lnTo>
                  <a:pt x="1638" y="541"/>
                </a:lnTo>
                <a:lnTo>
                  <a:pt x="1626" y="551"/>
                </a:lnTo>
                <a:lnTo>
                  <a:pt x="1616" y="558"/>
                </a:lnTo>
                <a:lnTo>
                  <a:pt x="1609" y="561"/>
                </a:lnTo>
                <a:lnTo>
                  <a:pt x="1603" y="563"/>
                </a:lnTo>
                <a:lnTo>
                  <a:pt x="1592" y="565"/>
                </a:lnTo>
                <a:lnTo>
                  <a:pt x="1581" y="565"/>
                </a:lnTo>
                <a:lnTo>
                  <a:pt x="1579" y="573"/>
                </a:lnTo>
                <a:lnTo>
                  <a:pt x="1579" y="581"/>
                </a:lnTo>
                <a:lnTo>
                  <a:pt x="1581" y="583"/>
                </a:lnTo>
                <a:lnTo>
                  <a:pt x="1594" y="581"/>
                </a:lnTo>
                <a:lnTo>
                  <a:pt x="1606" y="580"/>
                </a:lnTo>
                <a:lnTo>
                  <a:pt x="1614" y="578"/>
                </a:lnTo>
                <a:lnTo>
                  <a:pt x="1623" y="576"/>
                </a:lnTo>
                <a:lnTo>
                  <a:pt x="1636" y="570"/>
                </a:lnTo>
                <a:lnTo>
                  <a:pt x="1653" y="565"/>
                </a:lnTo>
                <a:lnTo>
                  <a:pt x="1666" y="565"/>
                </a:lnTo>
                <a:lnTo>
                  <a:pt x="1680" y="565"/>
                </a:lnTo>
                <a:lnTo>
                  <a:pt x="1695" y="563"/>
                </a:lnTo>
                <a:lnTo>
                  <a:pt x="1708" y="563"/>
                </a:lnTo>
                <a:lnTo>
                  <a:pt x="1718" y="561"/>
                </a:lnTo>
                <a:lnTo>
                  <a:pt x="1728" y="556"/>
                </a:lnTo>
                <a:lnTo>
                  <a:pt x="1735" y="555"/>
                </a:lnTo>
                <a:lnTo>
                  <a:pt x="1740" y="555"/>
                </a:lnTo>
                <a:lnTo>
                  <a:pt x="1747" y="555"/>
                </a:lnTo>
                <a:lnTo>
                  <a:pt x="1752" y="556"/>
                </a:lnTo>
                <a:lnTo>
                  <a:pt x="1755" y="556"/>
                </a:lnTo>
                <a:lnTo>
                  <a:pt x="1758" y="558"/>
                </a:lnTo>
                <a:lnTo>
                  <a:pt x="1760" y="573"/>
                </a:lnTo>
                <a:lnTo>
                  <a:pt x="1763" y="588"/>
                </a:lnTo>
                <a:lnTo>
                  <a:pt x="1768" y="601"/>
                </a:lnTo>
                <a:lnTo>
                  <a:pt x="1773" y="612"/>
                </a:lnTo>
                <a:lnTo>
                  <a:pt x="1787" y="615"/>
                </a:lnTo>
                <a:lnTo>
                  <a:pt x="1798" y="618"/>
                </a:lnTo>
                <a:lnTo>
                  <a:pt x="1808" y="625"/>
                </a:lnTo>
                <a:lnTo>
                  <a:pt x="1817" y="632"/>
                </a:lnTo>
                <a:lnTo>
                  <a:pt x="1827" y="637"/>
                </a:lnTo>
                <a:lnTo>
                  <a:pt x="1835" y="643"/>
                </a:lnTo>
                <a:lnTo>
                  <a:pt x="1847" y="647"/>
                </a:lnTo>
                <a:lnTo>
                  <a:pt x="1862" y="648"/>
                </a:lnTo>
                <a:lnTo>
                  <a:pt x="1865" y="633"/>
                </a:lnTo>
                <a:lnTo>
                  <a:pt x="1870" y="620"/>
                </a:lnTo>
                <a:lnTo>
                  <a:pt x="1875" y="618"/>
                </a:lnTo>
                <a:lnTo>
                  <a:pt x="1880" y="617"/>
                </a:lnTo>
                <a:lnTo>
                  <a:pt x="1885" y="617"/>
                </a:lnTo>
                <a:lnTo>
                  <a:pt x="1891" y="617"/>
                </a:lnTo>
                <a:lnTo>
                  <a:pt x="1901" y="620"/>
                </a:lnTo>
                <a:lnTo>
                  <a:pt x="1911" y="623"/>
                </a:lnTo>
                <a:lnTo>
                  <a:pt x="1926" y="628"/>
                </a:lnTo>
                <a:lnTo>
                  <a:pt x="1942" y="633"/>
                </a:lnTo>
                <a:lnTo>
                  <a:pt x="1959" y="638"/>
                </a:lnTo>
                <a:lnTo>
                  <a:pt x="1976" y="643"/>
                </a:lnTo>
                <a:lnTo>
                  <a:pt x="1986" y="638"/>
                </a:lnTo>
                <a:lnTo>
                  <a:pt x="1996" y="633"/>
                </a:lnTo>
                <a:lnTo>
                  <a:pt x="2004" y="633"/>
                </a:lnTo>
                <a:lnTo>
                  <a:pt x="2011" y="633"/>
                </a:lnTo>
                <a:lnTo>
                  <a:pt x="2018" y="633"/>
                </a:lnTo>
                <a:lnTo>
                  <a:pt x="2024" y="635"/>
                </a:lnTo>
                <a:lnTo>
                  <a:pt x="2034" y="640"/>
                </a:lnTo>
                <a:lnTo>
                  <a:pt x="2043" y="645"/>
                </a:lnTo>
                <a:lnTo>
                  <a:pt x="2043" y="640"/>
                </a:lnTo>
                <a:lnTo>
                  <a:pt x="2043" y="635"/>
                </a:lnTo>
                <a:lnTo>
                  <a:pt x="2041" y="627"/>
                </a:lnTo>
                <a:lnTo>
                  <a:pt x="2040" y="618"/>
                </a:lnTo>
                <a:lnTo>
                  <a:pt x="2040" y="608"/>
                </a:lnTo>
                <a:lnTo>
                  <a:pt x="2041" y="598"/>
                </a:lnTo>
                <a:lnTo>
                  <a:pt x="2046" y="580"/>
                </a:lnTo>
                <a:lnTo>
                  <a:pt x="2051" y="563"/>
                </a:lnTo>
                <a:lnTo>
                  <a:pt x="2050" y="561"/>
                </a:lnTo>
                <a:lnTo>
                  <a:pt x="2046" y="560"/>
                </a:lnTo>
                <a:lnTo>
                  <a:pt x="2028" y="566"/>
                </a:lnTo>
                <a:lnTo>
                  <a:pt x="2009" y="575"/>
                </a:lnTo>
                <a:lnTo>
                  <a:pt x="1999" y="568"/>
                </a:lnTo>
                <a:lnTo>
                  <a:pt x="1989" y="561"/>
                </a:lnTo>
                <a:lnTo>
                  <a:pt x="1983" y="566"/>
                </a:lnTo>
                <a:lnTo>
                  <a:pt x="1978" y="568"/>
                </a:lnTo>
                <a:lnTo>
                  <a:pt x="1971" y="568"/>
                </a:lnTo>
                <a:lnTo>
                  <a:pt x="1966" y="566"/>
                </a:lnTo>
                <a:lnTo>
                  <a:pt x="1956" y="560"/>
                </a:lnTo>
                <a:lnTo>
                  <a:pt x="1947" y="550"/>
                </a:lnTo>
                <a:lnTo>
                  <a:pt x="1931" y="523"/>
                </a:lnTo>
                <a:lnTo>
                  <a:pt x="1917" y="504"/>
                </a:lnTo>
                <a:lnTo>
                  <a:pt x="1909" y="508"/>
                </a:lnTo>
                <a:lnTo>
                  <a:pt x="1904" y="509"/>
                </a:lnTo>
                <a:lnTo>
                  <a:pt x="1897" y="511"/>
                </a:lnTo>
                <a:lnTo>
                  <a:pt x="1889" y="511"/>
                </a:lnTo>
                <a:lnTo>
                  <a:pt x="1887" y="516"/>
                </a:lnTo>
                <a:lnTo>
                  <a:pt x="1887" y="519"/>
                </a:lnTo>
                <a:lnTo>
                  <a:pt x="1892" y="526"/>
                </a:lnTo>
                <a:lnTo>
                  <a:pt x="1897" y="533"/>
                </a:lnTo>
                <a:lnTo>
                  <a:pt x="1901" y="541"/>
                </a:lnTo>
                <a:lnTo>
                  <a:pt x="1904" y="551"/>
                </a:lnTo>
                <a:lnTo>
                  <a:pt x="1901" y="558"/>
                </a:lnTo>
                <a:lnTo>
                  <a:pt x="1896" y="566"/>
                </a:lnTo>
                <a:lnTo>
                  <a:pt x="1874" y="543"/>
                </a:lnTo>
                <a:lnTo>
                  <a:pt x="1855" y="519"/>
                </a:lnTo>
                <a:lnTo>
                  <a:pt x="1854" y="506"/>
                </a:lnTo>
                <a:lnTo>
                  <a:pt x="1854" y="493"/>
                </a:lnTo>
                <a:lnTo>
                  <a:pt x="1839" y="484"/>
                </a:lnTo>
                <a:lnTo>
                  <a:pt x="1822" y="476"/>
                </a:lnTo>
                <a:lnTo>
                  <a:pt x="1807" y="459"/>
                </a:lnTo>
                <a:lnTo>
                  <a:pt x="1792" y="444"/>
                </a:lnTo>
                <a:lnTo>
                  <a:pt x="1787" y="444"/>
                </a:lnTo>
                <a:lnTo>
                  <a:pt x="1782" y="446"/>
                </a:lnTo>
                <a:lnTo>
                  <a:pt x="1780" y="447"/>
                </a:lnTo>
                <a:lnTo>
                  <a:pt x="1777" y="451"/>
                </a:lnTo>
                <a:lnTo>
                  <a:pt x="1778" y="454"/>
                </a:lnTo>
                <a:lnTo>
                  <a:pt x="1778" y="457"/>
                </a:lnTo>
                <a:lnTo>
                  <a:pt x="1783" y="468"/>
                </a:lnTo>
                <a:lnTo>
                  <a:pt x="1792" y="474"/>
                </a:lnTo>
                <a:lnTo>
                  <a:pt x="1800" y="483"/>
                </a:lnTo>
                <a:lnTo>
                  <a:pt x="1808" y="489"/>
                </a:lnTo>
                <a:lnTo>
                  <a:pt x="1827" y="503"/>
                </a:lnTo>
                <a:lnTo>
                  <a:pt x="1842" y="516"/>
                </a:lnTo>
                <a:lnTo>
                  <a:pt x="1842" y="518"/>
                </a:lnTo>
                <a:lnTo>
                  <a:pt x="1839" y="518"/>
                </a:lnTo>
                <a:lnTo>
                  <a:pt x="1835" y="518"/>
                </a:lnTo>
                <a:lnTo>
                  <a:pt x="1830" y="516"/>
                </a:lnTo>
                <a:lnTo>
                  <a:pt x="1827" y="513"/>
                </a:lnTo>
                <a:lnTo>
                  <a:pt x="1829" y="519"/>
                </a:lnTo>
                <a:lnTo>
                  <a:pt x="1829" y="526"/>
                </a:lnTo>
                <a:lnTo>
                  <a:pt x="1827" y="531"/>
                </a:lnTo>
                <a:lnTo>
                  <a:pt x="1825" y="536"/>
                </a:lnTo>
                <a:lnTo>
                  <a:pt x="1815" y="541"/>
                </a:lnTo>
                <a:lnTo>
                  <a:pt x="1807" y="546"/>
                </a:lnTo>
                <a:lnTo>
                  <a:pt x="1807" y="556"/>
                </a:lnTo>
                <a:lnTo>
                  <a:pt x="1807" y="565"/>
                </a:lnTo>
                <a:lnTo>
                  <a:pt x="1792" y="556"/>
                </a:lnTo>
                <a:lnTo>
                  <a:pt x="1778" y="548"/>
                </a:lnTo>
                <a:lnTo>
                  <a:pt x="1790" y="545"/>
                </a:lnTo>
                <a:lnTo>
                  <a:pt x="1802" y="543"/>
                </a:lnTo>
                <a:lnTo>
                  <a:pt x="1807" y="543"/>
                </a:lnTo>
                <a:lnTo>
                  <a:pt x="1810" y="541"/>
                </a:lnTo>
                <a:lnTo>
                  <a:pt x="1815" y="538"/>
                </a:lnTo>
                <a:lnTo>
                  <a:pt x="1819" y="534"/>
                </a:lnTo>
                <a:lnTo>
                  <a:pt x="1819" y="528"/>
                </a:lnTo>
                <a:lnTo>
                  <a:pt x="1817" y="521"/>
                </a:lnTo>
                <a:lnTo>
                  <a:pt x="1807" y="518"/>
                </a:lnTo>
                <a:lnTo>
                  <a:pt x="1797" y="513"/>
                </a:lnTo>
                <a:lnTo>
                  <a:pt x="1788" y="504"/>
                </a:lnTo>
                <a:lnTo>
                  <a:pt x="1780" y="498"/>
                </a:lnTo>
                <a:lnTo>
                  <a:pt x="1765" y="481"/>
                </a:lnTo>
                <a:lnTo>
                  <a:pt x="1750" y="466"/>
                </a:lnTo>
                <a:lnTo>
                  <a:pt x="1738" y="468"/>
                </a:lnTo>
                <a:lnTo>
                  <a:pt x="1731" y="471"/>
                </a:lnTo>
                <a:lnTo>
                  <a:pt x="1726" y="474"/>
                </a:lnTo>
                <a:lnTo>
                  <a:pt x="1720" y="479"/>
                </a:lnTo>
                <a:lnTo>
                  <a:pt x="1715" y="479"/>
                </a:lnTo>
                <a:lnTo>
                  <a:pt x="1710" y="479"/>
                </a:lnTo>
                <a:lnTo>
                  <a:pt x="1705" y="478"/>
                </a:lnTo>
                <a:lnTo>
                  <a:pt x="1700" y="476"/>
                </a:lnTo>
                <a:lnTo>
                  <a:pt x="1691" y="473"/>
                </a:lnTo>
                <a:lnTo>
                  <a:pt x="1683" y="469"/>
                </a:lnTo>
                <a:close/>
                <a:moveTo>
                  <a:pt x="3156" y="446"/>
                </a:moveTo>
                <a:lnTo>
                  <a:pt x="3158" y="447"/>
                </a:lnTo>
                <a:lnTo>
                  <a:pt x="3160" y="449"/>
                </a:lnTo>
                <a:lnTo>
                  <a:pt x="3158" y="447"/>
                </a:lnTo>
                <a:lnTo>
                  <a:pt x="3156" y="446"/>
                </a:lnTo>
                <a:close/>
                <a:moveTo>
                  <a:pt x="3221" y="468"/>
                </a:moveTo>
                <a:lnTo>
                  <a:pt x="3221" y="473"/>
                </a:lnTo>
                <a:lnTo>
                  <a:pt x="3221" y="478"/>
                </a:lnTo>
                <a:lnTo>
                  <a:pt x="3215" y="481"/>
                </a:lnTo>
                <a:lnTo>
                  <a:pt x="3208" y="483"/>
                </a:lnTo>
                <a:lnTo>
                  <a:pt x="3210" y="488"/>
                </a:lnTo>
                <a:lnTo>
                  <a:pt x="3210" y="493"/>
                </a:lnTo>
                <a:lnTo>
                  <a:pt x="3201" y="489"/>
                </a:lnTo>
                <a:lnTo>
                  <a:pt x="3193" y="488"/>
                </a:lnTo>
                <a:lnTo>
                  <a:pt x="3190" y="486"/>
                </a:lnTo>
                <a:lnTo>
                  <a:pt x="3186" y="488"/>
                </a:lnTo>
                <a:lnTo>
                  <a:pt x="3183" y="489"/>
                </a:lnTo>
                <a:lnTo>
                  <a:pt x="3180" y="494"/>
                </a:lnTo>
                <a:lnTo>
                  <a:pt x="3175" y="493"/>
                </a:lnTo>
                <a:lnTo>
                  <a:pt x="3171" y="491"/>
                </a:lnTo>
                <a:lnTo>
                  <a:pt x="3168" y="488"/>
                </a:lnTo>
                <a:lnTo>
                  <a:pt x="3166" y="481"/>
                </a:lnTo>
                <a:lnTo>
                  <a:pt x="3173" y="481"/>
                </a:lnTo>
                <a:lnTo>
                  <a:pt x="3180" y="479"/>
                </a:lnTo>
                <a:lnTo>
                  <a:pt x="3178" y="468"/>
                </a:lnTo>
                <a:lnTo>
                  <a:pt x="3176" y="456"/>
                </a:lnTo>
                <a:lnTo>
                  <a:pt x="3170" y="454"/>
                </a:lnTo>
                <a:lnTo>
                  <a:pt x="3166" y="454"/>
                </a:lnTo>
                <a:lnTo>
                  <a:pt x="3165" y="452"/>
                </a:lnTo>
                <a:lnTo>
                  <a:pt x="3161" y="451"/>
                </a:lnTo>
                <a:lnTo>
                  <a:pt x="3161" y="449"/>
                </a:lnTo>
                <a:lnTo>
                  <a:pt x="3168" y="449"/>
                </a:lnTo>
                <a:lnTo>
                  <a:pt x="3175" y="449"/>
                </a:lnTo>
                <a:lnTo>
                  <a:pt x="3185" y="456"/>
                </a:lnTo>
                <a:lnTo>
                  <a:pt x="3195" y="462"/>
                </a:lnTo>
                <a:lnTo>
                  <a:pt x="3200" y="466"/>
                </a:lnTo>
                <a:lnTo>
                  <a:pt x="3206" y="468"/>
                </a:lnTo>
                <a:lnTo>
                  <a:pt x="3213" y="468"/>
                </a:lnTo>
                <a:lnTo>
                  <a:pt x="3221" y="468"/>
                </a:lnTo>
                <a:close/>
                <a:moveTo>
                  <a:pt x="1745" y="471"/>
                </a:moveTo>
                <a:lnTo>
                  <a:pt x="1748" y="474"/>
                </a:lnTo>
                <a:lnTo>
                  <a:pt x="1752" y="478"/>
                </a:lnTo>
                <a:lnTo>
                  <a:pt x="1748" y="486"/>
                </a:lnTo>
                <a:lnTo>
                  <a:pt x="1745" y="496"/>
                </a:lnTo>
                <a:lnTo>
                  <a:pt x="1747" y="501"/>
                </a:lnTo>
                <a:lnTo>
                  <a:pt x="1750" y="509"/>
                </a:lnTo>
                <a:lnTo>
                  <a:pt x="1750" y="518"/>
                </a:lnTo>
                <a:lnTo>
                  <a:pt x="1748" y="526"/>
                </a:lnTo>
                <a:lnTo>
                  <a:pt x="1747" y="529"/>
                </a:lnTo>
                <a:lnTo>
                  <a:pt x="1745" y="531"/>
                </a:lnTo>
                <a:lnTo>
                  <a:pt x="1738" y="531"/>
                </a:lnTo>
                <a:lnTo>
                  <a:pt x="1733" y="529"/>
                </a:lnTo>
                <a:lnTo>
                  <a:pt x="1731" y="518"/>
                </a:lnTo>
                <a:lnTo>
                  <a:pt x="1731" y="506"/>
                </a:lnTo>
                <a:lnTo>
                  <a:pt x="1736" y="504"/>
                </a:lnTo>
                <a:lnTo>
                  <a:pt x="1741" y="504"/>
                </a:lnTo>
                <a:lnTo>
                  <a:pt x="1738" y="496"/>
                </a:lnTo>
                <a:lnTo>
                  <a:pt x="1735" y="489"/>
                </a:lnTo>
                <a:lnTo>
                  <a:pt x="1740" y="481"/>
                </a:lnTo>
                <a:lnTo>
                  <a:pt x="1745" y="471"/>
                </a:lnTo>
                <a:close/>
                <a:moveTo>
                  <a:pt x="3223" y="583"/>
                </a:moveTo>
                <a:lnTo>
                  <a:pt x="3185" y="593"/>
                </a:lnTo>
                <a:lnTo>
                  <a:pt x="3183" y="601"/>
                </a:lnTo>
                <a:lnTo>
                  <a:pt x="3183" y="608"/>
                </a:lnTo>
                <a:lnTo>
                  <a:pt x="3178" y="608"/>
                </a:lnTo>
                <a:lnTo>
                  <a:pt x="3175" y="608"/>
                </a:lnTo>
                <a:lnTo>
                  <a:pt x="3175" y="605"/>
                </a:lnTo>
                <a:lnTo>
                  <a:pt x="3175" y="600"/>
                </a:lnTo>
                <a:lnTo>
                  <a:pt x="3173" y="600"/>
                </a:lnTo>
                <a:lnTo>
                  <a:pt x="3170" y="600"/>
                </a:lnTo>
                <a:lnTo>
                  <a:pt x="3166" y="601"/>
                </a:lnTo>
                <a:lnTo>
                  <a:pt x="3163" y="608"/>
                </a:lnTo>
                <a:lnTo>
                  <a:pt x="3160" y="613"/>
                </a:lnTo>
                <a:lnTo>
                  <a:pt x="3154" y="617"/>
                </a:lnTo>
                <a:lnTo>
                  <a:pt x="3149" y="620"/>
                </a:lnTo>
                <a:lnTo>
                  <a:pt x="3146" y="610"/>
                </a:lnTo>
                <a:lnTo>
                  <a:pt x="3143" y="601"/>
                </a:lnTo>
                <a:lnTo>
                  <a:pt x="3138" y="605"/>
                </a:lnTo>
                <a:lnTo>
                  <a:pt x="3131" y="608"/>
                </a:lnTo>
                <a:lnTo>
                  <a:pt x="3128" y="605"/>
                </a:lnTo>
                <a:lnTo>
                  <a:pt x="3126" y="601"/>
                </a:lnTo>
                <a:lnTo>
                  <a:pt x="3131" y="588"/>
                </a:lnTo>
                <a:lnTo>
                  <a:pt x="3139" y="576"/>
                </a:lnTo>
                <a:lnTo>
                  <a:pt x="3156" y="578"/>
                </a:lnTo>
                <a:lnTo>
                  <a:pt x="3175" y="580"/>
                </a:lnTo>
                <a:lnTo>
                  <a:pt x="3186" y="560"/>
                </a:lnTo>
                <a:lnTo>
                  <a:pt x="3200" y="541"/>
                </a:lnTo>
                <a:lnTo>
                  <a:pt x="3193" y="526"/>
                </a:lnTo>
                <a:lnTo>
                  <a:pt x="3186" y="511"/>
                </a:lnTo>
                <a:lnTo>
                  <a:pt x="3190" y="509"/>
                </a:lnTo>
                <a:lnTo>
                  <a:pt x="3190" y="508"/>
                </a:lnTo>
                <a:lnTo>
                  <a:pt x="3190" y="504"/>
                </a:lnTo>
                <a:lnTo>
                  <a:pt x="3195" y="504"/>
                </a:lnTo>
                <a:lnTo>
                  <a:pt x="3200" y="506"/>
                </a:lnTo>
                <a:lnTo>
                  <a:pt x="3206" y="514"/>
                </a:lnTo>
                <a:lnTo>
                  <a:pt x="3213" y="523"/>
                </a:lnTo>
                <a:lnTo>
                  <a:pt x="3216" y="538"/>
                </a:lnTo>
                <a:lnTo>
                  <a:pt x="3218" y="553"/>
                </a:lnTo>
                <a:lnTo>
                  <a:pt x="3220" y="568"/>
                </a:lnTo>
                <a:lnTo>
                  <a:pt x="3223" y="583"/>
                </a:lnTo>
                <a:close/>
                <a:moveTo>
                  <a:pt x="3144" y="615"/>
                </a:moveTo>
                <a:lnTo>
                  <a:pt x="3141" y="627"/>
                </a:lnTo>
                <a:lnTo>
                  <a:pt x="3139" y="637"/>
                </a:lnTo>
                <a:lnTo>
                  <a:pt x="3134" y="637"/>
                </a:lnTo>
                <a:lnTo>
                  <a:pt x="3129" y="637"/>
                </a:lnTo>
                <a:lnTo>
                  <a:pt x="3129" y="628"/>
                </a:lnTo>
                <a:lnTo>
                  <a:pt x="3128" y="618"/>
                </a:lnTo>
                <a:lnTo>
                  <a:pt x="3124" y="618"/>
                </a:lnTo>
                <a:lnTo>
                  <a:pt x="3121" y="617"/>
                </a:lnTo>
                <a:lnTo>
                  <a:pt x="3118" y="615"/>
                </a:lnTo>
                <a:lnTo>
                  <a:pt x="3116" y="612"/>
                </a:lnTo>
                <a:lnTo>
                  <a:pt x="3116" y="610"/>
                </a:lnTo>
                <a:lnTo>
                  <a:pt x="3118" y="608"/>
                </a:lnTo>
                <a:lnTo>
                  <a:pt x="3121" y="606"/>
                </a:lnTo>
                <a:lnTo>
                  <a:pt x="3124" y="605"/>
                </a:lnTo>
                <a:lnTo>
                  <a:pt x="3128" y="608"/>
                </a:lnTo>
                <a:lnTo>
                  <a:pt x="3133" y="612"/>
                </a:lnTo>
                <a:lnTo>
                  <a:pt x="3136" y="613"/>
                </a:lnTo>
                <a:lnTo>
                  <a:pt x="3144" y="615"/>
                </a:lnTo>
                <a:close/>
                <a:moveTo>
                  <a:pt x="3052" y="719"/>
                </a:moveTo>
                <a:lnTo>
                  <a:pt x="3056" y="720"/>
                </a:lnTo>
                <a:lnTo>
                  <a:pt x="3059" y="720"/>
                </a:lnTo>
                <a:lnTo>
                  <a:pt x="3057" y="740"/>
                </a:lnTo>
                <a:lnTo>
                  <a:pt x="3056" y="761"/>
                </a:lnTo>
                <a:lnTo>
                  <a:pt x="3054" y="761"/>
                </a:lnTo>
                <a:lnTo>
                  <a:pt x="3052" y="761"/>
                </a:lnTo>
                <a:lnTo>
                  <a:pt x="3049" y="757"/>
                </a:lnTo>
                <a:lnTo>
                  <a:pt x="3044" y="754"/>
                </a:lnTo>
                <a:lnTo>
                  <a:pt x="3042" y="744"/>
                </a:lnTo>
                <a:lnTo>
                  <a:pt x="3042" y="735"/>
                </a:lnTo>
                <a:lnTo>
                  <a:pt x="3047" y="727"/>
                </a:lnTo>
                <a:lnTo>
                  <a:pt x="3052" y="719"/>
                </a:lnTo>
                <a:close/>
                <a:moveTo>
                  <a:pt x="710" y="782"/>
                </a:moveTo>
                <a:lnTo>
                  <a:pt x="709" y="776"/>
                </a:lnTo>
                <a:lnTo>
                  <a:pt x="707" y="771"/>
                </a:lnTo>
                <a:lnTo>
                  <a:pt x="687" y="764"/>
                </a:lnTo>
                <a:lnTo>
                  <a:pt x="667" y="754"/>
                </a:lnTo>
                <a:lnTo>
                  <a:pt x="652" y="759"/>
                </a:lnTo>
                <a:lnTo>
                  <a:pt x="637" y="762"/>
                </a:lnTo>
                <a:lnTo>
                  <a:pt x="638" y="761"/>
                </a:lnTo>
                <a:lnTo>
                  <a:pt x="640" y="761"/>
                </a:lnTo>
                <a:lnTo>
                  <a:pt x="645" y="752"/>
                </a:lnTo>
                <a:lnTo>
                  <a:pt x="650" y="747"/>
                </a:lnTo>
                <a:lnTo>
                  <a:pt x="657" y="744"/>
                </a:lnTo>
                <a:lnTo>
                  <a:pt x="665" y="744"/>
                </a:lnTo>
                <a:lnTo>
                  <a:pt x="673" y="744"/>
                </a:lnTo>
                <a:lnTo>
                  <a:pt x="682" y="745"/>
                </a:lnTo>
                <a:lnTo>
                  <a:pt x="690" y="749"/>
                </a:lnTo>
                <a:lnTo>
                  <a:pt x="698" y="752"/>
                </a:lnTo>
                <a:lnTo>
                  <a:pt x="734" y="772"/>
                </a:lnTo>
                <a:lnTo>
                  <a:pt x="757" y="786"/>
                </a:lnTo>
                <a:lnTo>
                  <a:pt x="757" y="787"/>
                </a:lnTo>
                <a:lnTo>
                  <a:pt x="737" y="787"/>
                </a:lnTo>
                <a:lnTo>
                  <a:pt x="719" y="787"/>
                </a:lnTo>
                <a:lnTo>
                  <a:pt x="719" y="786"/>
                </a:lnTo>
                <a:lnTo>
                  <a:pt x="720" y="782"/>
                </a:lnTo>
                <a:lnTo>
                  <a:pt x="715" y="782"/>
                </a:lnTo>
                <a:lnTo>
                  <a:pt x="710" y="782"/>
                </a:lnTo>
                <a:close/>
                <a:moveTo>
                  <a:pt x="776" y="789"/>
                </a:moveTo>
                <a:lnTo>
                  <a:pt x="791" y="791"/>
                </a:lnTo>
                <a:lnTo>
                  <a:pt x="802" y="792"/>
                </a:lnTo>
                <a:lnTo>
                  <a:pt x="812" y="797"/>
                </a:lnTo>
                <a:lnTo>
                  <a:pt x="821" y="806"/>
                </a:lnTo>
                <a:lnTo>
                  <a:pt x="819" y="809"/>
                </a:lnTo>
                <a:lnTo>
                  <a:pt x="817" y="811"/>
                </a:lnTo>
                <a:lnTo>
                  <a:pt x="797" y="812"/>
                </a:lnTo>
                <a:lnTo>
                  <a:pt x="779" y="812"/>
                </a:lnTo>
                <a:lnTo>
                  <a:pt x="760" y="809"/>
                </a:lnTo>
                <a:lnTo>
                  <a:pt x="744" y="804"/>
                </a:lnTo>
                <a:lnTo>
                  <a:pt x="744" y="802"/>
                </a:lnTo>
                <a:lnTo>
                  <a:pt x="752" y="799"/>
                </a:lnTo>
                <a:lnTo>
                  <a:pt x="760" y="797"/>
                </a:lnTo>
                <a:lnTo>
                  <a:pt x="769" y="794"/>
                </a:lnTo>
                <a:lnTo>
                  <a:pt x="776" y="789"/>
                </a:lnTo>
                <a:close/>
                <a:moveTo>
                  <a:pt x="2930" y="789"/>
                </a:moveTo>
                <a:lnTo>
                  <a:pt x="2937" y="792"/>
                </a:lnTo>
                <a:lnTo>
                  <a:pt x="2939" y="794"/>
                </a:lnTo>
                <a:lnTo>
                  <a:pt x="2940" y="797"/>
                </a:lnTo>
                <a:lnTo>
                  <a:pt x="2942" y="802"/>
                </a:lnTo>
                <a:lnTo>
                  <a:pt x="2942" y="804"/>
                </a:lnTo>
                <a:lnTo>
                  <a:pt x="2937" y="807"/>
                </a:lnTo>
                <a:lnTo>
                  <a:pt x="2934" y="811"/>
                </a:lnTo>
                <a:lnTo>
                  <a:pt x="2927" y="814"/>
                </a:lnTo>
                <a:lnTo>
                  <a:pt x="2920" y="814"/>
                </a:lnTo>
                <a:lnTo>
                  <a:pt x="2917" y="812"/>
                </a:lnTo>
                <a:lnTo>
                  <a:pt x="2915" y="811"/>
                </a:lnTo>
                <a:lnTo>
                  <a:pt x="2913" y="809"/>
                </a:lnTo>
                <a:lnTo>
                  <a:pt x="2912" y="807"/>
                </a:lnTo>
                <a:lnTo>
                  <a:pt x="2915" y="801"/>
                </a:lnTo>
                <a:lnTo>
                  <a:pt x="2920" y="796"/>
                </a:lnTo>
                <a:lnTo>
                  <a:pt x="2923" y="794"/>
                </a:lnTo>
                <a:lnTo>
                  <a:pt x="2930" y="789"/>
                </a:lnTo>
                <a:close/>
                <a:moveTo>
                  <a:pt x="3062" y="811"/>
                </a:moveTo>
                <a:lnTo>
                  <a:pt x="3064" y="811"/>
                </a:lnTo>
                <a:lnTo>
                  <a:pt x="3067" y="811"/>
                </a:lnTo>
                <a:lnTo>
                  <a:pt x="3074" y="816"/>
                </a:lnTo>
                <a:lnTo>
                  <a:pt x="3079" y="822"/>
                </a:lnTo>
                <a:lnTo>
                  <a:pt x="3083" y="829"/>
                </a:lnTo>
                <a:lnTo>
                  <a:pt x="3084" y="839"/>
                </a:lnTo>
                <a:lnTo>
                  <a:pt x="3079" y="843"/>
                </a:lnTo>
                <a:lnTo>
                  <a:pt x="3076" y="846"/>
                </a:lnTo>
                <a:lnTo>
                  <a:pt x="3077" y="859"/>
                </a:lnTo>
                <a:lnTo>
                  <a:pt x="3077" y="871"/>
                </a:lnTo>
                <a:lnTo>
                  <a:pt x="3076" y="871"/>
                </a:lnTo>
                <a:lnTo>
                  <a:pt x="3066" y="864"/>
                </a:lnTo>
                <a:lnTo>
                  <a:pt x="3057" y="859"/>
                </a:lnTo>
                <a:lnTo>
                  <a:pt x="3057" y="838"/>
                </a:lnTo>
                <a:lnTo>
                  <a:pt x="3057" y="816"/>
                </a:lnTo>
                <a:lnTo>
                  <a:pt x="3061" y="814"/>
                </a:lnTo>
                <a:lnTo>
                  <a:pt x="3062" y="811"/>
                </a:lnTo>
                <a:close/>
                <a:moveTo>
                  <a:pt x="2964" y="824"/>
                </a:moveTo>
                <a:lnTo>
                  <a:pt x="2967" y="829"/>
                </a:lnTo>
                <a:lnTo>
                  <a:pt x="2972" y="834"/>
                </a:lnTo>
                <a:lnTo>
                  <a:pt x="2969" y="836"/>
                </a:lnTo>
                <a:lnTo>
                  <a:pt x="2965" y="836"/>
                </a:lnTo>
                <a:lnTo>
                  <a:pt x="2962" y="834"/>
                </a:lnTo>
                <a:lnTo>
                  <a:pt x="2960" y="834"/>
                </a:lnTo>
                <a:lnTo>
                  <a:pt x="2959" y="836"/>
                </a:lnTo>
                <a:lnTo>
                  <a:pt x="2955" y="839"/>
                </a:lnTo>
                <a:lnTo>
                  <a:pt x="2957" y="844"/>
                </a:lnTo>
                <a:lnTo>
                  <a:pt x="2959" y="846"/>
                </a:lnTo>
                <a:lnTo>
                  <a:pt x="2957" y="849"/>
                </a:lnTo>
                <a:lnTo>
                  <a:pt x="2955" y="853"/>
                </a:lnTo>
                <a:lnTo>
                  <a:pt x="2952" y="849"/>
                </a:lnTo>
                <a:lnTo>
                  <a:pt x="2950" y="846"/>
                </a:lnTo>
                <a:lnTo>
                  <a:pt x="2955" y="838"/>
                </a:lnTo>
                <a:lnTo>
                  <a:pt x="2960" y="826"/>
                </a:lnTo>
                <a:lnTo>
                  <a:pt x="2962" y="824"/>
                </a:lnTo>
                <a:lnTo>
                  <a:pt x="2964" y="824"/>
                </a:lnTo>
                <a:close/>
                <a:moveTo>
                  <a:pt x="3066" y="876"/>
                </a:moveTo>
                <a:lnTo>
                  <a:pt x="3066" y="873"/>
                </a:lnTo>
                <a:lnTo>
                  <a:pt x="3067" y="868"/>
                </a:lnTo>
                <a:lnTo>
                  <a:pt x="3069" y="868"/>
                </a:lnTo>
                <a:lnTo>
                  <a:pt x="3071" y="873"/>
                </a:lnTo>
                <a:lnTo>
                  <a:pt x="3074" y="876"/>
                </a:lnTo>
                <a:lnTo>
                  <a:pt x="3069" y="876"/>
                </a:lnTo>
                <a:lnTo>
                  <a:pt x="3066" y="876"/>
                </a:lnTo>
                <a:close/>
                <a:moveTo>
                  <a:pt x="3084" y="873"/>
                </a:moveTo>
                <a:lnTo>
                  <a:pt x="3089" y="873"/>
                </a:lnTo>
                <a:lnTo>
                  <a:pt x="3094" y="873"/>
                </a:lnTo>
                <a:lnTo>
                  <a:pt x="3094" y="874"/>
                </a:lnTo>
                <a:lnTo>
                  <a:pt x="3094" y="876"/>
                </a:lnTo>
                <a:lnTo>
                  <a:pt x="3094" y="879"/>
                </a:lnTo>
                <a:lnTo>
                  <a:pt x="3096" y="883"/>
                </a:lnTo>
                <a:lnTo>
                  <a:pt x="3093" y="881"/>
                </a:lnTo>
                <a:lnTo>
                  <a:pt x="3089" y="879"/>
                </a:lnTo>
                <a:lnTo>
                  <a:pt x="3086" y="878"/>
                </a:lnTo>
                <a:lnTo>
                  <a:pt x="3084" y="873"/>
                </a:lnTo>
                <a:close/>
                <a:moveTo>
                  <a:pt x="3071" y="881"/>
                </a:moveTo>
                <a:lnTo>
                  <a:pt x="3074" y="883"/>
                </a:lnTo>
                <a:lnTo>
                  <a:pt x="3076" y="886"/>
                </a:lnTo>
                <a:lnTo>
                  <a:pt x="3076" y="889"/>
                </a:lnTo>
                <a:lnTo>
                  <a:pt x="3077" y="896"/>
                </a:lnTo>
                <a:lnTo>
                  <a:pt x="3076" y="896"/>
                </a:lnTo>
                <a:lnTo>
                  <a:pt x="3074" y="894"/>
                </a:lnTo>
                <a:lnTo>
                  <a:pt x="3072" y="888"/>
                </a:lnTo>
                <a:lnTo>
                  <a:pt x="3071" y="881"/>
                </a:lnTo>
                <a:close/>
                <a:moveTo>
                  <a:pt x="3104" y="881"/>
                </a:moveTo>
                <a:lnTo>
                  <a:pt x="3108" y="883"/>
                </a:lnTo>
                <a:lnTo>
                  <a:pt x="3109" y="886"/>
                </a:lnTo>
                <a:lnTo>
                  <a:pt x="3108" y="888"/>
                </a:lnTo>
                <a:lnTo>
                  <a:pt x="3104" y="888"/>
                </a:lnTo>
                <a:lnTo>
                  <a:pt x="3103" y="888"/>
                </a:lnTo>
                <a:lnTo>
                  <a:pt x="3103" y="886"/>
                </a:lnTo>
                <a:lnTo>
                  <a:pt x="3103" y="884"/>
                </a:lnTo>
                <a:lnTo>
                  <a:pt x="3104" y="884"/>
                </a:lnTo>
                <a:lnTo>
                  <a:pt x="3104" y="883"/>
                </a:lnTo>
                <a:lnTo>
                  <a:pt x="3104" y="881"/>
                </a:lnTo>
                <a:close/>
                <a:moveTo>
                  <a:pt x="3104" y="893"/>
                </a:moveTo>
                <a:lnTo>
                  <a:pt x="3108" y="894"/>
                </a:lnTo>
                <a:lnTo>
                  <a:pt x="3109" y="899"/>
                </a:lnTo>
                <a:lnTo>
                  <a:pt x="3106" y="899"/>
                </a:lnTo>
                <a:lnTo>
                  <a:pt x="3103" y="899"/>
                </a:lnTo>
                <a:lnTo>
                  <a:pt x="3103" y="898"/>
                </a:lnTo>
                <a:lnTo>
                  <a:pt x="3101" y="896"/>
                </a:lnTo>
                <a:lnTo>
                  <a:pt x="3103" y="896"/>
                </a:lnTo>
                <a:lnTo>
                  <a:pt x="3104" y="894"/>
                </a:lnTo>
                <a:lnTo>
                  <a:pt x="3104" y="893"/>
                </a:lnTo>
                <a:close/>
                <a:moveTo>
                  <a:pt x="3119" y="896"/>
                </a:moveTo>
                <a:lnTo>
                  <a:pt x="3123" y="898"/>
                </a:lnTo>
                <a:lnTo>
                  <a:pt x="3128" y="899"/>
                </a:lnTo>
                <a:lnTo>
                  <a:pt x="3128" y="901"/>
                </a:lnTo>
                <a:lnTo>
                  <a:pt x="3124" y="901"/>
                </a:lnTo>
                <a:lnTo>
                  <a:pt x="3123" y="901"/>
                </a:lnTo>
                <a:lnTo>
                  <a:pt x="3121" y="899"/>
                </a:lnTo>
                <a:lnTo>
                  <a:pt x="3119" y="896"/>
                </a:lnTo>
                <a:close/>
                <a:moveTo>
                  <a:pt x="3089" y="905"/>
                </a:moveTo>
                <a:lnTo>
                  <a:pt x="3093" y="908"/>
                </a:lnTo>
                <a:lnTo>
                  <a:pt x="3094" y="911"/>
                </a:lnTo>
                <a:lnTo>
                  <a:pt x="3096" y="915"/>
                </a:lnTo>
                <a:lnTo>
                  <a:pt x="3098" y="918"/>
                </a:lnTo>
                <a:lnTo>
                  <a:pt x="3096" y="918"/>
                </a:lnTo>
                <a:lnTo>
                  <a:pt x="3091" y="918"/>
                </a:lnTo>
                <a:lnTo>
                  <a:pt x="3088" y="916"/>
                </a:lnTo>
                <a:lnTo>
                  <a:pt x="3089" y="911"/>
                </a:lnTo>
                <a:lnTo>
                  <a:pt x="3089" y="905"/>
                </a:lnTo>
                <a:close/>
                <a:moveTo>
                  <a:pt x="3123" y="908"/>
                </a:moveTo>
                <a:lnTo>
                  <a:pt x="3126" y="908"/>
                </a:lnTo>
                <a:lnTo>
                  <a:pt x="3128" y="910"/>
                </a:lnTo>
                <a:lnTo>
                  <a:pt x="3128" y="913"/>
                </a:lnTo>
                <a:lnTo>
                  <a:pt x="3124" y="913"/>
                </a:lnTo>
                <a:lnTo>
                  <a:pt x="3119" y="913"/>
                </a:lnTo>
                <a:lnTo>
                  <a:pt x="3116" y="911"/>
                </a:lnTo>
                <a:lnTo>
                  <a:pt x="3114" y="910"/>
                </a:lnTo>
                <a:lnTo>
                  <a:pt x="3118" y="908"/>
                </a:lnTo>
                <a:lnTo>
                  <a:pt x="3123" y="908"/>
                </a:lnTo>
                <a:close/>
                <a:moveTo>
                  <a:pt x="3103" y="921"/>
                </a:moveTo>
                <a:lnTo>
                  <a:pt x="3106" y="923"/>
                </a:lnTo>
                <a:lnTo>
                  <a:pt x="3106" y="928"/>
                </a:lnTo>
                <a:lnTo>
                  <a:pt x="3103" y="933"/>
                </a:lnTo>
                <a:lnTo>
                  <a:pt x="3101" y="938"/>
                </a:lnTo>
                <a:lnTo>
                  <a:pt x="3101" y="936"/>
                </a:lnTo>
                <a:lnTo>
                  <a:pt x="3099" y="930"/>
                </a:lnTo>
                <a:lnTo>
                  <a:pt x="3098" y="925"/>
                </a:lnTo>
                <a:lnTo>
                  <a:pt x="3101" y="923"/>
                </a:lnTo>
                <a:lnTo>
                  <a:pt x="3103" y="921"/>
                </a:lnTo>
                <a:close/>
                <a:moveTo>
                  <a:pt x="2592" y="931"/>
                </a:moveTo>
                <a:lnTo>
                  <a:pt x="2599" y="936"/>
                </a:lnTo>
                <a:lnTo>
                  <a:pt x="2604" y="945"/>
                </a:lnTo>
                <a:lnTo>
                  <a:pt x="2609" y="953"/>
                </a:lnTo>
                <a:lnTo>
                  <a:pt x="2614" y="963"/>
                </a:lnTo>
                <a:lnTo>
                  <a:pt x="2609" y="973"/>
                </a:lnTo>
                <a:lnTo>
                  <a:pt x="2604" y="983"/>
                </a:lnTo>
                <a:lnTo>
                  <a:pt x="2602" y="983"/>
                </a:lnTo>
                <a:lnTo>
                  <a:pt x="2597" y="982"/>
                </a:lnTo>
                <a:lnTo>
                  <a:pt x="2590" y="982"/>
                </a:lnTo>
                <a:lnTo>
                  <a:pt x="2589" y="966"/>
                </a:lnTo>
                <a:lnTo>
                  <a:pt x="2587" y="955"/>
                </a:lnTo>
                <a:lnTo>
                  <a:pt x="2589" y="943"/>
                </a:lnTo>
                <a:lnTo>
                  <a:pt x="2592" y="931"/>
                </a:lnTo>
                <a:close/>
                <a:moveTo>
                  <a:pt x="3136" y="983"/>
                </a:moveTo>
                <a:lnTo>
                  <a:pt x="3129" y="982"/>
                </a:lnTo>
                <a:lnTo>
                  <a:pt x="3124" y="982"/>
                </a:lnTo>
                <a:lnTo>
                  <a:pt x="3121" y="978"/>
                </a:lnTo>
                <a:lnTo>
                  <a:pt x="3118" y="975"/>
                </a:lnTo>
                <a:lnTo>
                  <a:pt x="3116" y="966"/>
                </a:lnTo>
                <a:lnTo>
                  <a:pt x="3114" y="955"/>
                </a:lnTo>
                <a:lnTo>
                  <a:pt x="3124" y="945"/>
                </a:lnTo>
                <a:lnTo>
                  <a:pt x="3133" y="933"/>
                </a:lnTo>
                <a:lnTo>
                  <a:pt x="3133" y="935"/>
                </a:lnTo>
                <a:lnTo>
                  <a:pt x="3133" y="936"/>
                </a:lnTo>
                <a:lnTo>
                  <a:pt x="3138" y="950"/>
                </a:lnTo>
                <a:lnTo>
                  <a:pt x="3143" y="963"/>
                </a:lnTo>
                <a:lnTo>
                  <a:pt x="3138" y="966"/>
                </a:lnTo>
                <a:lnTo>
                  <a:pt x="3133" y="970"/>
                </a:lnTo>
                <a:lnTo>
                  <a:pt x="3134" y="977"/>
                </a:lnTo>
                <a:lnTo>
                  <a:pt x="3136" y="983"/>
                </a:lnTo>
                <a:close/>
                <a:moveTo>
                  <a:pt x="3108" y="946"/>
                </a:moveTo>
                <a:lnTo>
                  <a:pt x="3111" y="950"/>
                </a:lnTo>
                <a:lnTo>
                  <a:pt x="3111" y="953"/>
                </a:lnTo>
                <a:lnTo>
                  <a:pt x="3111" y="956"/>
                </a:lnTo>
                <a:lnTo>
                  <a:pt x="3109" y="961"/>
                </a:lnTo>
                <a:lnTo>
                  <a:pt x="3108" y="961"/>
                </a:lnTo>
                <a:lnTo>
                  <a:pt x="3103" y="960"/>
                </a:lnTo>
                <a:lnTo>
                  <a:pt x="3096" y="960"/>
                </a:lnTo>
                <a:lnTo>
                  <a:pt x="3101" y="953"/>
                </a:lnTo>
                <a:lnTo>
                  <a:pt x="3108" y="946"/>
                </a:lnTo>
                <a:close/>
                <a:moveTo>
                  <a:pt x="3029" y="970"/>
                </a:moveTo>
                <a:lnTo>
                  <a:pt x="3044" y="980"/>
                </a:lnTo>
                <a:lnTo>
                  <a:pt x="3057" y="990"/>
                </a:lnTo>
                <a:lnTo>
                  <a:pt x="3057" y="993"/>
                </a:lnTo>
                <a:lnTo>
                  <a:pt x="3057" y="995"/>
                </a:lnTo>
                <a:lnTo>
                  <a:pt x="3054" y="1003"/>
                </a:lnTo>
                <a:lnTo>
                  <a:pt x="3049" y="1008"/>
                </a:lnTo>
                <a:lnTo>
                  <a:pt x="3044" y="1012"/>
                </a:lnTo>
                <a:lnTo>
                  <a:pt x="3039" y="1017"/>
                </a:lnTo>
                <a:lnTo>
                  <a:pt x="3047" y="1033"/>
                </a:lnTo>
                <a:lnTo>
                  <a:pt x="3052" y="1052"/>
                </a:lnTo>
                <a:lnTo>
                  <a:pt x="3047" y="1059"/>
                </a:lnTo>
                <a:lnTo>
                  <a:pt x="3042" y="1065"/>
                </a:lnTo>
                <a:lnTo>
                  <a:pt x="3039" y="1074"/>
                </a:lnTo>
                <a:lnTo>
                  <a:pt x="3036" y="1084"/>
                </a:lnTo>
                <a:lnTo>
                  <a:pt x="3032" y="1092"/>
                </a:lnTo>
                <a:lnTo>
                  <a:pt x="3029" y="1102"/>
                </a:lnTo>
                <a:lnTo>
                  <a:pt x="3026" y="1110"/>
                </a:lnTo>
                <a:lnTo>
                  <a:pt x="3021" y="1117"/>
                </a:lnTo>
                <a:lnTo>
                  <a:pt x="3007" y="1112"/>
                </a:lnTo>
                <a:lnTo>
                  <a:pt x="2999" y="1107"/>
                </a:lnTo>
                <a:lnTo>
                  <a:pt x="2975" y="1105"/>
                </a:lnTo>
                <a:lnTo>
                  <a:pt x="2952" y="1104"/>
                </a:lnTo>
                <a:lnTo>
                  <a:pt x="2952" y="1090"/>
                </a:lnTo>
                <a:lnTo>
                  <a:pt x="2947" y="1082"/>
                </a:lnTo>
                <a:lnTo>
                  <a:pt x="2942" y="1074"/>
                </a:lnTo>
                <a:lnTo>
                  <a:pt x="2935" y="1067"/>
                </a:lnTo>
                <a:lnTo>
                  <a:pt x="2935" y="1060"/>
                </a:lnTo>
                <a:lnTo>
                  <a:pt x="2937" y="1054"/>
                </a:lnTo>
                <a:lnTo>
                  <a:pt x="2939" y="1047"/>
                </a:lnTo>
                <a:lnTo>
                  <a:pt x="2942" y="1042"/>
                </a:lnTo>
                <a:lnTo>
                  <a:pt x="2950" y="1043"/>
                </a:lnTo>
                <a:lnTo>
                  <a:pt x="2957" y="1045"/>
                </a:lnTo>
                <a:lnTo>
                  <a:pt x="2964" y="1037"/>
                </a:lnTo>
                <a:lnTo>
                  <a:pt x="2970" y="1028"/>
                </a:lnTo>
                <a:lnTo>
                  <a:pt x="2982" y="1022"/>
                </a:lnTo>
                <a:lnTo>
                  <a:pt x="2995" y="1015"/>
                </a:lnTo>
                <a:lnTo>
                  <a:pt x="3012" y="993"/>
                </a:lnTo>
                <a:lnTo>
                  <a:pt x="3029" y="970"/>
                </a:lnTo>
                <a:close/>
                <a:moveTo>
                  <a:pt x="2771" y="983"/>
                </a:moveTo>
                <a:lnTo>
                  <a:pt x="2785" y="988"/>
                </a:lnTo>
                <a:lnTo>
                  <a:pt x="2801" y="992"/>
                </a:lnTo>
                <a:lnTo>
                  <a:pt x="2806" y="1002"/>
                </a:lnTo>
                <a:lnTo>
                  <a:pt x="2813" y="1010"/>
                </a:lnTo>
                <a:lnTo>
                  <a:pt x="2820" y="1017"/>
                </a:lnTo>
                <a:lnTo>
                  <a:pt x="2828" y="1023"/>
                </a:lnTo>
                <a:lnTo>
                  <a:pt x="2846" y="1033"/>
                </a:lnTo>
                <a:lnTo>
                  <a:pt x="2862" y="1047"/>
                </a:lnTo>
                <a:lnTo>
                  <a:pt x="2873" y="1069"/>
                </a:lnTo>
                <a:lnTo>
                  <a:pt x="2883" y="1092"/>
                </a:lnTo>
                <a:lnTo>
                  <a:pt x="2892" y="1097"/>
                </a:lnTo>
                <a:lnTo>
                  <a:pt x="2900" y="1102"/>
                </a:lnTo>
                <a:lnTo>
                  <a:pt x="2902" y="1110"/>
                </a:lnTo>
                <a:lnTo>
                  <a:pt x="2903" y="1122"/>
                </a:lnTo>
                <a:lnTo>
                  <a:pt x="2902" y="1134"/>
                </a:lnTo>
                <a:lnTo>
                  <a:pt x="2900" y="1142"/>
                </a:lnTo>
                <a:lnTo>
                  <a:pt x="2890" y="1142"/>
                </a:lnTo>
                <a:lnTo>
                  <a:pt x="2880" y="1142"/>
                </a:lnTo>
                <a:lnTo>
                  <a:pt x="2862" y="1119"/>
                </a:lnTo>
                <a:lnTo>
                  <a:pt x="2841" y="1095"/>
                </a:lnTo>
                <a:lnTo>
                  <a:pt x="2835" y="1082"/>
                </a:lnTo>
                <a:lnTo>
                  <a:pt x="2830" y="1069"/>
                </a:lnTo>
                <a:lnTo>
                  <a:pt x="2825" y="1054"/>
                </a:lnTo>
                <a:lnTo>
                  <a:pt x="2818" y="1038"/>
                </a:lnTo>
                <a:lnTo>
                  <a:pt x="2813" y="1032"/>
                </a:lnTo>
                <a:lnTo>
                  <a:pt x="2806" y="1027"/>
                </a:lnTo>
                <a:lnTo>
                  <a:pt x="2800" y="1022"/>
                </a:lnTo>
                <a:lnTo>
                  <a:pt x="2793" y="1015"/>
                </a:lnTo>
                <a:lnTo>
                  <a:pt x="2785" y="1010"/>
                </a:lnTo>
                <a:lnTo>
                  <a:pt x="2778" y="1005"/>
                </a:lnTo>
                <a:lnTo>
                  <a:pt x="2773" y="998"/>
                </a:lnTo>
                <a:lnTo>
                  <a:pt x="2768" y="990"/>
                </a:lnTo>
                <a:lnTo>
                  <a:pt x="2769" y="987"/>
                </a:lnTo>
                <a:lnTo>
                  <a:pt x="2771" y="983"/>
                </a:lnTo>
                <a:close/>
                <a:moveTo>
                  <a:pt x="3170" y="1030"/>
                </a:moveTo>
                <a:lnTo>
                  <a:pt x="3171" y="1030"/>
                </a:lnTo>
                <a:lnTo>
                  <a:pt x="3173" y="1030"/>
                </a:lnTo>
                <a:lnTo>
                  <a:pt x="3171" y="1033"/>
                </a:lnTo>
                <a:lnTo>
                  <a:pt x="3171" y="1035"/>
                </a:lnTo>
                <a:lnTo>
                  <a:pt x="3170" y="1035"/>
                </a:lnTo>
                <a:lnTo>
                  <a:pt x="3166" y="1037"/>
                </a:lnTo>
                <a:lnTo>
                  <a:pt x="3168" y="1033"/>
                </a:lnTo>
                <a:lnTo>
                  <a:pt x="3170" y="1030"/>
                </a:lnTo>
                <a:close/>
                <a:moveTo>
                  <a:pt x="3160" y="1040"/>
                </a:moveTo>
                <a:lnTo>
                  <a:pt x="3163" y="1040"/>
                </a:lnTo>
                <a:lnTo>
                  <a:pt x="3165" y="1040"/>
                </a:lnTo>
                <a:lnTo>
                  <a:pt x="3166" y="1057"/>
                </a:lnTo>
                <a:lnTo>
                  <a:pt x="3166" y="1072"/>
                </a:lnTo>
                <a:lnTo>
                  <a:pt x="3165" y="1072"/>
                </a:lnTo>
                <a:lnTo>
                  <a:pt x="3163" y="1072"/>
                </a:lnTo>
                <a:lnTo>
                  <a:pt x="3160" y="1055"/>
                </a:lnTo>
                <a:lnTo>
                  <a:pt x="3160" y="1040"/>
                </a:lnTo>
                <a:close/>
                <a:moveTo>
                  <a:pt x="3128" y="1043"/>
                </a:moveTo>
                <a:lnTo>
                  <a:pt x="3129" y="1047"/>
                </a:lnTo>
                <a:lnTo>
                  <a:pt x="3129" y="1049"/>
                </a:lnTo>
                <a:lnTo>
                  <a:pt x="3129" y="1052"/>
                </a:lnTo>
                <a:lnTo>
                  <a:pt x="3128" y="1054"/>
                </a:lnTo>
                <a:lnTo>
                  <a:pt x="3123" y="1057"/>
                </a:lnTo>
                <a:lnTo>
                  <a:pt x="3118" y="1060"/>
                </a:lnTo>
                <a:lnTo>
                  <a:pt x="3113" y="1057"/>
                </a:lnTo>
                <a:lnTo>
                  <a:pt x="3106" y="1054"/>
                </a:lnTo>
                <a:lnTo>
                  <a:pt x="3106" y="1052"/>
                </a:lnTo>
                <a:lnTo>
                  <a:pt x="3116" y="1050"/>
                </a:lnTo>
                <a:lnTo>
                  <a:pt x="3126" y="1050"/>
                </a:lnTo>
                <a:lnTo>
                  <a:pt x="3126" y="1047"/>
                </a:lnTo>
                <a:lnTo>
                  <a:pt x="3128" y="1043"/>
                </a:lnTo>
                <a:close/>
                <a:moveTo>
                  <a:pt x="3091" y="1050"/>
                </a:moveTo>
                <a:lnTo>
                  <a:pt x="3098" y="1050"/>
                </a:lnTo>
                <a:lnTo>
                  <a:pt x="3103" y="1052"/>
                </a:lnTo>
                <a:lnTo>
                  <a:pt x="3103" y="1054"/>
                </a:lnTo>
                <a:lnTo>
                  <a:pt x="3094" y="1055"/>
                </a:lnTo>
                <a:lnTo>
                  <a:pt x="3086" y="1059"/>
                </a:lnTo>
                <a:lnTo>
                  <a:pt x="3083" y="1059"/>
                </a:lnTo>
                <a:lnTo>
                  <a:pt x="3079" y="1059"/>
                </a:lnTo>
                <a:lnTo>
                  <a:pt x="3076" y="1059"/>
                </a:lnTo>
                <a:lnTo>
                  <a:pt x="3074" y="1057"/>
                </a:lnTo>
                <a:lnTo>
                  <a:pt x="3074" y="1054"/>
                </a:lnTo>
                <a:lnTo>
                  <a:pt x="3076" y="1052"/>
                </a:lnTo>
                <a:lnTo>
                  <a:pt x="3083" y="1050"/>
                </a:lnTo>
                <a:lnTo>
                  <a:pt x="3091" y="1050"/>
                </a:lnTo>
                <a:close/>
                <a:moveTo>
                  <a:pt x="3280" y="1176"/>
                </a:moveTo>
                <a:lnTo>
                  <a:pt x="3282" y="1171"/>
                </a:lnTo>
                <a:lnTo>
                  <a:pt x="3282" y="1166"/>
                </a:lnTo>
                <a:lnTo>
                  <a:pt x="3288" y="1166"/>
                </a:lnTo>
                <a:lnTo>
                  <a:pt x="3293" y="1166"/>
                </a:lnTo>
                <a:lnTo>
                  <a:pt x="3293" y="1159"/>
                </a:lnTo>
                <a:lnTo>
                  <a:pt x="3293" y="1152"/>
                </a:lnTo>
                <a:lnTo>
                  <a:pt x="3282" y="1142"/>
                </a:lnTo>
                <a:lnTo>
                  <a:pt x="3272" y="1131"/>
                </a:lnTo>
                <a:lnTo>
                  <a:pt x="3267" y="1127"/>
                </a:lnTo>
                <a:lnTo>
                  <a:pt x="3260" y="1126"/>
                </a:lnTo>
                <a:lnTo>
                  <a:pt x="3253" y="1127"/>
                </a:lnTo>
                <a:lnTo>
                  <a:pt x="3245" y="1132"/>
                </a:lnTo>
                <a:lnTo>
                  <a:pt x="3242" y="1129"/>
                </a:lnTo>
                <a:lnTo>
                  <a:pt x="3238" y="1127"/>
                </a:lnTo>
                <a:lnTo>
                  <a:pt x="3238" y="1119"/>
                </a:lnTo>
                <a:lnTo>
                  <a:pt x="3238" y="1114"/>
                </a:lnTo>
                <a:lnTo>
                  <a:pt x="3235" y="1109"/>
                </a:lnTo>
                <a:lnTo>
                  <a:pt x="3230" y="1105"/>
                </a:lnTo>
                <a:lnTo>
                  <a:pt x="3225" y="1107"/>
                </a:lnTo>
                <a:lnTo>
                  <a:pt x="3220" y="1107"/>
                </a:lnTo>
                <a:lnTo>
                  <a:pt x="3216" y="1105"/>
                </a:lnTo>
                <a:lnTo>
                  <a:pt x="3213" y="1100"/>
                </a:lnTo>
                <a:lnTo>
                  <a:pt x="3216" y="1102"/>
                </a:lnTo>
                <a:lnTo>
                  <a:pt x="3221" y="1105"/>
                </a:lnTo>
                <a:lnTo>
                  <a:pt x="3226" y="1100"/>
                </a:lnTo>
                <a:lnTo>
                  <a:pt x="3233" y="1095"/>
                </a:lnTo>
                <a:lnTo>
                  <a:pt x="3233" y="1094"/>
                </a:lnTo>
                <a:lnTo>
                  <a:pt x="3225" y="1094"/>
                </a:lnTo>
                <a:lnTo>
                  <a:pt x="3216" y="1090"/>
                </a:lnTo>
                <a:lnTo>
                  <a:pt x="3210" y="1085"/>
                </a:lnTo>
                <a:lnTo>
                  <a:pt x="3205" y="1079"/>
                </a:lnTo>
                <a:lnTo>
                  <a:pt x="3215" y="1074"/>
                </a:lnTo>
                <a:lnTo>
                  <a:pt x="3223" y="1067"/>
                </a:lnTo>
                <a:lnTo>
                  <a:pt x="3230" y="1070"/>
                </a:lnTo>
                <a:lnTo>
                  <a:pt x="3235" y="1074"/>
                </a:lnTo>
                <a:lnTo>
                  <a:pt x="3238" y="1079"/>
                </a:lnTo>
                <a:lnTo>
                  <a:pt x="3243" y="1084"/>
                </a:lnTo>
                <a:lnTo>
                  <a:pt x="3240" y="1089"/>
                </a:lnTo>
                <a:lnTo>
                  <a:pt x="3238" y="1092"/>
                </a:lnTo>
                <a:lnTo>
                  <a:pt x="3237" y="1095"/>
                </a:lnTo>
                <a:lnTo>
                  <a:pt x="3238" y="1100"/>
                </a:lnTo>
                <a:lnTo>
                  <a:pt x="3240" y="1104"/>
                </a:lnTo>
                <a:lnTo>
                  <a:pt x="3243" y="1105"/>
                </a:lnTo>
                <a:lnTo>
                  <a:pt x="3252" y="1105"/>
                </a:lnTo>
                <a:lnTo>
                  <a:pt x="3258" y="1105"/>
                </a:lnTo>
                <a:lnTo>
                  <a:pt x="3263" y="1102"/>
                </a:lnTo>
                <a:lnTo>
                  <a:pt x="3268" y="1099"/>
                </a:lnTo>
                <a:lnTo>
                  <a:pt x="3272" y="1094"/>
                </a:lnTo>
                <a:lnTo>
                  <a:pt x="3277" y="1090"/>
                </a:lnTo>
                <a:lnTo>
                  <a:pt x="3282" y="1087"/>
                </a:lnTo>
                <a:lnTo>
                  <a:pt x="3288" y="1085"/>
                </a:lnTo>
                <a:lnTo>
                  <a:pt x="3305" y="1092"/>
                </a:lnTo>
                <a:lnTo>
                  <a:pt x="3327" y="1100"/>
                </a:lnTo>
                <a:lnTo>
                  <a:pt x="3349" y="1110"/>
                </a:lnTo>
                <a:lnTo>
                  <a:pt x="3364" y="1119"/>
                </a:lnTo>
                <a:lnTo>
                  <a:pt x="3370" y="1126"/>
                </a:lnTo>
                <a:lnTo>
                  <a:pt x="3377" y="1132"/>
                </a:lnTo>
                <a:lnTo>
                  <a:pt x="3382" y="1141"/>
                </a:lnTo>
                <a:lnTo>
                  <a:pt x="3387" y="1149"/>
                </a:lnTo>
                <a:lnTo>
                  <a:pt x="3396" y="1167"/>
                </a:lnTo>
                <a:lnTo>
                  <a:pt x="3406" y="1184"/>
                </a:lnTo>
                <a:lnTo>
                  <a:pt x="3419" y="1192"/>
                </a:lnTo>
                <a:lnTo>
                  <a:pt x="3431" y="1204"/>
                </a:lnTo>
                <a:lnTo>
                  <a:pt x="3416" y="1203"/>
                </a:lnTo>
                <a:lnTo>
                  <a:pt x="3401" y="1203"/>
                </a:lnTo>
                <a:lnTo>
                  <a:pt x="3384" y="1184"/>
                </a:lnTo>
                <a:lnTo>
                  <a:pt x="3367" y="1166"/>
                </a:lnTo>
                <a:lnTo>
                  <a:pt x="3359" y="1167"/>
                </a:lnTo>
                <a:lnTo>
                  <a:pt x="3354" y="1169"/>
                </a:lnTo>
                <a:lnTo>
                  <a:pt x="3350" y="1171"/>
                </a:lnTo>
                <a:lnTo>
                  <a:pt x="3345" y="1172"/>
                </a:lnTo>
                <a:lnTo>
                  <a:pt x="3344" y="1182"/>
                </a:lnTo>
                <a:lnTo>
                  <a:pt x="3342" y="1191"/>
                </a:lnTo>
                <a:lnTo>
                  <a:pt x="3324" y="1186"/>
                </a:lnTo>
                <a:lnTo>
                  <a:pt x="3312" y="1181"/>
                </a:lnTo>
                <a:lnTo>
                  <a:pt x="3305" y="1179"/>
                </a:lnTo>
                <a:lnTo>
                  <a:pt x="3298" y="1177"/>
                </a:lnTo>
                <a:lnTo>
                  <a:pt x="3290" y="1176"/>
                </a:lnTo>
                <a:lnTo>
                  <a:pt x="3280" y="1176"/>
                </a:lnTo>
                <a:close/>
                <a:moveTo>
                  <a:pt x="1030" y="1072"/>
                </a:moveTo>
                <a:lnTo>
                  <a:pt x="1035" y="1072"/>
                </a:lnTo>
                <a:lnTo>
                  <a:pt x="1040" y="1072"/>
                </a:lnTo>
                <a:lnTo>
                  <a:pt x="1040" y="1075"/>
                </a:lnTo>
                <a:lnTo>
                  <a:pt x="1040" y="1079"/>
                </a:lnTo>
                <a:lnTo>
                  <a:pt x="1038" y="1080"/>
                </a:lnTo>
                <a:lnTo>
                  <a:pt x="1037" y="1082"/>
                </a:lnTo>
                <a:lnTo>
                  <a:pt x="1035" y="1082"/>
                </a:lnTo>
                <a:lnTo>
                  <a:pt x="1030" y="1080"/>
                </a:lnTo>
                <a:lnTo>
                  <a:pt x="1025" y="1079"/>
                </a:lnTo>
                <a:lnTo>
                  <a:pt x="1027" y="1075"/>
                </a:lnTo>
                <a:lnTo>
                  <a:pt x="1030" y="1072"/>
                </a:lnTo>
                <a:close/>
                <a:moveTo>
                  <a:pt x="3108" y="1085"/>
                </a:moveTo>
                <a:lnTo>
                  <a:pt x="3101" y="1085"/>
                </a:lnTo>
                <a:lnTo>
                  <a:pt x="3094" y="1087"/>
                </a:lnTo>
                <a:lnTo>
                  <a:pt x="3094" y="1095"/>
                </a:lnTo>
                <a:lnTo>
                  <a:pt x="3096" y="1105"/>
                </a:lnTo>
                <a:lnTo>
                  <a:pt x="3099" y="1115"/>
                </a:lnTo>
                <a:lnTo>
                  <a:pt x="3103" y="1127"/>
                </a:lnTo>
                <a:lnTo>
                  <a:pt x="3099" y="1127"/>
                </a:lnTo>
                <a:lnTo>
                  <a:pt x="3096" y="1126"/>
                </a:lnTo>
                <a:lnTo>
                  <a:pt x="3086" y="1114"/>
                </a:lnTo>
                <a:lnTo>
                  <a:pt x="3077" y="1100"/>
                </a:lnTo>
                <a:lnTo>
                  <a:pt x="3074" y="1102"/>
                </a:lnTo>
                <a:lnTo>
                  <a:pt x="3072" y="1104"/>
                </a:lnTo>
                <a:lnTo>
                  <a:pt x="3071" y="1119"/>
                </a:lnTo>
                <a:lnTo>
                  <a:pt x="3074" y="1132"/>
                </a:lnTo>
                <a:lnTo>
                  <a:pt x="3071" y="1131"/>
                </a:lnTo>
                <a:lnTo>
                  <a:pt x="3067" y="1129"/>
                </a:lnTo>
                <a:lnTo>
                  <a:pt x="3066" y="1127"/>
                </a:lnTo>
                <a:lnTo>
                  <a:pt x="3064" y="1126"/>
                </a:lnTo>
                <a:lnTo>
                  <a:pt x="3061" y="1112"/>
                </a:lnTo>
                <a:lnTo>
                  <a:pt x="3056" y="1097"/>
                </a:lnTo>
                <a:lnTo>
                  <a:pt x="3062" y="1085"/>
                </a:lnTo>
                <a:lnTo>
                  <a:pt x="3067" y="1074"/>
                </a:lnTo>
                <a:lnTo>
                  <a:pt x="3074" y="1079"/>
                </a:lnTo>
                <a:lnTo>
                  <a:pt x="3081" y="1082"/>
                </a:lnTo>
                <a:lnTo>
                  <a:pt x="3088" y="1079"/>
                </a:lnTo>
                <a:lnTo>
                  <a:pt x="3094" y="1077"/>
                </a:lnTo>
                <a:lnTo>
                  <a:pt x="3101" y="1075"/>
                </a:lnTo>
                <a:lnTo>
                  <a:pt x="3108" y="1077"/>
                </a:lnTo>
                <a:lnTo>
                  <a:pt x="3108" y="1080"/>
                </a:lnTo>
                <a:lnTo>
                  <a:pt x="3108" y="1085"/>
                </a:lnTo>
                <a:close/>
                <a:moveTo>
                  <a:pt x="2897" y="1144"/>
                </a:moveTo>
                <a:lnTo>
                  <a:pt x="2908" y="1144"/>
                </a:lnTo>
                <a:lnTo>
                  <a:pt x="2922" y="1144"/>
                </a:lnTo>
                <a:lnTo>
                  <a:pt x="2930" y="1152"/>
                </a:lnTo>
                <a:lnTo>
                  <a:pt x="2940" y="1159"/>
                </a:lnTo>
                <a:lnTo>
                  <a:pt x="2955" y="1156"/>
                </a:lnTo>
                <a:lnTo>
                  <a:pt x="2970" y="1154"/>
                </a:lnTo>
                <a:lnTo>
                  <a:pt x="2987" y="1166"/>
                </a:lnTo>
                <a:lnTo>
                  <a:pt x="3004" y="1177"/>
                </a:lnTo>
                <a:lnTo>
                  <a:pt x="3004" y="1179"/>
                </a:lnTo>
                <a:lnTo>
                  <a:pt x="3002" y="1181"/>
                </a:lnTo>
                <a:lnTo>
                  <a:pt x="2979" y="1177"/>
                </a:lnTo>
                <a:lnTo>
                  <a:pt x="2955" y="1174"/>
                </a:lnTo>
                <a:lnTo>
                  <a:pt x="2932" y="1171"/>
                </a:lnTo>
                <a:lnTo>
                  <a:pt x="2908" y="1167"/>
                </a:lnTo>
                <a:lnTo>
                  <a:pt x="2903" y="1162"/>
                </a:lnTo>
                <a:lnTo>
                  <a:pt x="2900" y="1157"/>
                </a:lnTo>
                <a:lnTo>
                  <a:pt x="2897" y="1152"/>
                </a:lnTo>
                <a:lnTo>
                  <a:pt x="2897" y="1144"/>
                </a:lnTo>
                <a:close/>
                <a:moveTo>
                  <a:pt x="3098" y="1295"/>
                </a:moveTo>
                <a:lnTo>
                  <a:pt x="3098" y="1291"/>
                </a:lnTo>
                <a:lnTo>
                  <a:pt x="3098" y="1288"/>
                </a:lnTo>
                <a:lnTo>
                  <a:pt x="3104" y="1285"/>
                </a:lnTo>
                <a:lnTo>
                  <a:pt x="3109" y="1278"/>
                </a:lnTo>
                <a:lnTo>
                  <a:pt x="3113" y="1270"/>
                </a:lnTo>
                <a:lnTo>
                  <a:pt x="3114" y="1259"/>
                </a:lnTo>
                <a:lnTo>
                  <a:pt x="3131" y="1254"/>
                </a:lnTo>
                <a:lnTo>
                  <a:pt x="3148" y="1251"/>
                </a:lnTo>
                <a:lnTo>
                  <a:pt x="3154" y="1261"/>
                </a:lnTo>
                <a:lnTo>
                  <a:pt x="3163" y="1270"/>
                </a:lnTo>
                <a:lnTo>
                  <a:pt x="3168" y="1270"/>
                </a:lnTo>
                <a:lnTo>
                  <a:pt x="3175" y="1268"/>
                </a:lnTo>
                <a:lnTo>
                  <a:pt x="3175" y="1259"/>
                </a:lnTo>
                <a:lnTo>
                  <a:pt x="3175" y="1253"/>
                </a:lnTo>
                <a:lnTo>
                  <a:pt x="3176" y="1248"/>
                </a:lnTo>
                <a:lnTo>
                  <a:pt x="3180" y="1243"/>
                </a:lnTo>
                <a:lnTo>
                  <a:pt x="3186" y="1234"/>
                </a:lnTo>
                <a:lnTo>
                  <a:pt x="3195" y="1228"/>
                </a:lnTo>
                <a:lnTo>
                  <a:pt x="3200" y="1229"/>
                </a:lnTo>
                <a:lnTo>
                  <a:pt x="3205" y="1229"/>
                </a:lnTo>
                <a:lnTo>
                  <a:pt x="3210" y="1229"/>
                </a:lnTo>
                <a:lnTo>
                  <a:pt x="3213" y="1228"/>
                </a:lnTo>
                <a:lnTo>
                  <a:pt x="3211" y="1221"/>
                </a:lnTo>
                <a:lnTo>
                  <a:pt x="3211" y="1214"/>
                </a:lnTo>
                <a:lnTo>
                  <a:pt x="3223" y="1219"/>
                </a:lnTo>
                <a:lnTo>
                  <a:pt x="3235" y="1224"/>
                </a:lnTo>
                <a:lnTo>
                  <a:pt x="3247" y="1228"/>
                </a:lnTo>
                <a:lnTo>
                  <a:pt x="3262" y="1231"/>
                </a:lnTo>
                <a:lnTo>
                  <a:pt x="3262" y="1234"/>
                </a:lnTo>
                <a:lnTo>
                  <a:pt x="3262" y="1238"/>
                </a:lnTo>
                <a:lnTo>
                  <a:pt x="3257" y="1241"/>
                </a:lnTo>
                <a:lnTo>
                  <a:pt x="3253" y="1244"/>
                </a:lnTo>
                <a:lnTo>
                  <a:pt x="3252" y="1249"/>
                </a:lnTo>
                <a:lnTo>
                  <a:pt x="3250" y="1256"/>
                </a:lnTo>
                <a:lnTo>
                  <a:pt x="3270" y="1244"/>
                </a:lnTo>
                <a:lnTo>
                  <a:pt x="3292" y="1234"/>
                </a:lnTo>
                <a:lnTo>
                  <a:pt x="3314" y="1223"/>
                </a:lnTo>
                <a:lnTo>
                  <a:pt x="3334" y="1213"/>
                </a:lnTo>
                <a:lnTo>
                  <a:pt x="3335" y="1221"/>
                </a:lnTo>
                <a:lnTo>
                  <a:pt x="3337" y="1234"/>
                </a:lnTo>
                <a:lnTo>
                  <a:pt x="3340" y="1248"/>
                </a:lnTo>
                <a:lnTo>
                  <a:pt x="3345" y="1254"/>
                </a:lnTo>
                <a:lnTo>
                  <a:pt x="3350" y="1258"/>
                </a:lnTo>
                <a:lnTo>
                  <a:pt x="3355" y="1261"/>
                </a:lnTo>
                <a:lnTo>
                  <a:pt x="3355" y="1288"/>
                </a:lnTo>
                <a:lnTo>
                  <a:pt x="3359" y="1306"/>
                </a:lnTo>
                <a:lnTo>
                  <a:pt x="3360" y="1315"/>
                </a:lnTo>
                <a:lnTo>
                  <a:pt x="3365" y="1321"/>
                </a:lnTo>
                <a:lnTo>
                  <a:pt x="3374" y="1328"/>
                </a:lnTo>
                <a:lnTo>
                  <a:pt x="3382" y="1336"/>
                </a:lnTo>
                <a:lnTo>
                  <a:pt x="3386" y="1348"/>
                </a:lnTo>
                <a:lnTo>
                  <a:pt x="3391" y="1360"/>
                </a:lnTo>
                <a:lnTo>
                  <a:pt x="3396" y="1368"/>
                </a:lnTo>
                <a:lnTo>
                  <a:pt x="3401" y="1377"/>
                </a:lnTo>
                <a:lnTo>
                  <a:pt x="3407" y="1385"/>
                </a:lnTo>
                <a:lnTo>
                  <a:pt x="3412" y="1395"/>
                </a:lnTo>
                <a:lnTo>
                  <a:pt x="3416" y="1403"/>
                </a:lnTo>
                <a:lnTo>
                  <a:pt x="3419" y="1415"/>
                </a:lnTo>
                <a:lnTo>
                  <a:pt x="3419" y="1424"/>
                </a:lnTo>
                <a:lnTo>
                  <a:pt x="3419" y="1434"/>
                </a:lnTo>
                <a:lnTo>
                  <a:pt x="3417" y="1442"/>
                </a:lnTo>
                <a:lnTo>
                  <a:pt x="3414" y="1452"/>
                </a:lnTo>
                <a:lnTo>
                  <a:pt x="3404" y="1470"/>
                </a:lnTo>
                <a:lnTo>
                  <a:pt x="3391" y="1489"/>
                </a:lnTo>
                <a:lnTo>
                  <a:pt x="3362" y="1521"/>
                </a:lnTo>
                <a:lnTo>
                  <a:pt x="3337" y="1542"/>
                </a:lnTo>
                <a:lnTo>
                  <a:pt x="3325" y="1559"/>
                </a:lnTo>
                <a:lnTo>
                  <a:pt x="3312" y="1576"/>
                </a:lnTo>
                <a:lnTo>
                  <a:pt x="3302" y="1581"/>
                </a:lnTo>
                <a:lnTo>
                  <a:pt x="3287" y="1586"/>
                </a:lnTo>
                <a:lnTo>
                  <a:pt x="3272" y="1589"/>
                </a:lnTo>
                <a:lnTo>
                  <a:pt x="3262" y="1593"/>
                </a:lnTo>
                <a:lnTo>
                  <a:pt x="3260" y="1588"/>
                </a:lnTo>
                <a:lnTo>
                  <a:pt x="3257" y="1583"/>
                </a:lnTo>
                <a:lnTo>
                  <a:pt x="3245" y="1584"/>
                </a:lnTo>
                <a:lnTo>
                  <a:pt x="3232" y="1589"/>
                </a:lnTo>
                <a:lnTo>
                  <a:pt x="3221" y="1586"/>
                </a:lnTo>
                <a:lnTo>
                  <a:pt x="3206" y="1581"/>
                </a:lnTo>
                <a:lnTo>
                  <a:pt x="3203" y="1576"/>
                </a:lnTo>
                <a:lnTo>
                  <a:pt x="3201" y="1571"/>
                </a:lnTo>
                <a:lnTo>
                  <a:pt x="3205" y="1563"/>
                </a:lnTo>
                <a:lnTo>
                  <a:pt x="3206" y="1556"/>
                </a:lnTo>
                <a:lnTo>
                  <a:pt x="3206" y="1551"/>
                </a:lnTo>
                <a:lnTo>
                  <a:pt x="3205" y="1549"/>
                </a:lnTo>
                <a:lnTo>
                  <a:pt x="3201" y="1546"/>
                </a:lnTo>
                <a:lnTo>
                  <a:pt x="3200" y="1544"/>
                </a:lnTo>
                <a:lnTo>
                  <a:pt x="3198" y="1541"/>
                </a:lnTo>
                <a:lnTo>
                  <a:pt x="3196" y="1536"/>
                </a:lnTo>
                <a:lnTo>
                  <a:pt x="3191" y="1539"/>
                </a:lnTo>
                <a:lnTo>
                  <a:pt x="3190" y="1541"/>
                </a:lnTo>
                <a:lnTo>
                  <a:pt x="3186" y="1541"/>
                </a:lnTo>
                <a:lnTo>
                  <a:pt x="3183" y="1541"/>
                </a:lnTo>
                <a:lnTo>
                  <a:pt x="3188" y="1536"/>
                </a:lnTo>
                <a:lnTo>
                  <a:pt x="3191" y="1534"/>
                </a:lnTo>
                <a:lnTo>
                  <a:pt x="3196" y="1534"/>
                </a:lnTo>
                <a:lnTo>
                  <a:pt x="3203" y="1534"/>
                </a:lnTo>
                <a:lnTo>
                  <a:pt x="3203" y="1531"/>
                </a:lnTo>
                <a:lnTo>
                  <a:pt x="3205" y="1526"/>
                </a:lnTo>
                <a:lnTo>
                  <a:pt x="3205" y="1521"/>
                </a:lnTo>
                <a:lnTo>
                  <a:pt x="3203" y="1516"/>
                </a:lnTo>
                <a:lnTo>
                  <a:pt x="3188" y="1526"/>
                </a:lnTo>
                <a:lnTo>
                  <a:pt x="3171" y="1536"/>
                </a:lnTo>
                <a:lnTo>
                  <a:pt x="3171" y="1522"/>
                </a:lnTo>
                <a:lnTo>
                  <a:pt x="3170" y="1514"/>
                </a:lnTo>
                <a:lnTo>
                  <a:pt x="3165" y="1507"/>
                </a:lnTo>
                <a:lnTo>
                  <a:pt x="3160" y="1499"/>
                </a:lnTo>
                <a:lnTo>
                  <a:pt x="3141" y="1496"/>
                </a:lnTo>
                <a:lnTo>
                  <a:pt x="3124" y="1496"/>
                </a:lnTo>
                <a:lnTo>
                  <a:pt x="3108" y="1497"/>
                </a:lnTo>
                <a:lnTo>
                  <a:pt x="3093" y="1502"/>
                </a:lnTo>
                <a:lnTo>
                  <a:pt x="3062" y="1514"/>
                </a:lnTo>
                <a:lnTo>
                  <a:pt x="3036" y="1524"/>
                </a:lnTo>
                <a:lnTo>
                  <a:pt x="3017" y="1526"/>
                </a:lnTo>
                <a:lnTo>
                  <a:pt x="3000" y="1526"/>
                </a:lnTo>
                <a:lnTo>
                  <a:pt x="2990" y="1532"/>
                </a:lnTo>
                <a:lnTo>
                  <a:pt x="2982" y="1537"/>
                </a:lnTo>
                <a:lnTo>
                  <a:pt x="2970" y="1541"/>
                </a:lnTo>
                <a:lnTo>
                  <a:pt x="2957" y="1541"/>
                </a:lnTo>
                <a:lnTo>
                  <a:pt x="2952" y="1539"/>
                </a:lnTo>
                <a:lnTo>
                  <a:pt x="2947" y="1537"/>
                </a:lnTo>
                <a:lnTo>
                  <a:pt x="2944" y="1532"/>
                </a:lnTo>
                <a:lnTo>
                  <a:pt x="2942" y="1526"/>
                </a:lnTo>
                <a:lnTo>
                  <a:pt x="2947" y="1519"/>
                </a:lnTo>
                <a:lnTo>
                  <a:pt x="2952" y="1512"/>
                </a:lnTo>
                <a:lnTo>
                  <a:pt x="2955" y="1502"/>
                </a:lnTo>
                <a:lnTo>
                  <a:pt x="2957" y="1492"/>
                </a:lnTo>
                <a:lnTo>
                  <a:pt x="2959" y="1472"/>
                </a:lnTo>
                <a:lnTo>
                  <a:pt x="2959" y="1449"/>
                </a:lnTo>
                <a:lnTo>
                  <a:pt x="2959" y="1425"/>
                </a:lnTo>
                <a:lnTo>
                  <a:pt x="2959" y="1402"/>
                </a:lnTo>
                <a:lnTo>
                  <a:pt x="2959" y="1392"/>
                </a:lnTo>
                <a:lnTo>
                  <a:pt x="2960" y="1380"/>
                </a:lnTo>
                <a:lnTo>
                  <a:pt x="2964" y="1372"/>
                </a:lnTo>
                <a:lnTo>
                  <a:pt x="2967" y="1363"/>
                </a:lnTo>
                <a:lnTo>
                  <a:pt x="2977" y="1360"/>
                </a:lnTo>
                <a:lnTo>
                  <a:pt x="2985" y="1355"/>
                </a:lnTo>
                <a:lnTo>
                  <a:pt x="2992" y="1350"/>
                </a:lnTo>
                <a:lnTo>
                  <a:pt x="3000" y="1345"/>
                </a:lnTo>
                <a:lnTo>
                  <a:pt x="3032" y="1336"/>
                </a:lnTo>
                <a:lnTo>
                  <a:pt x="3051" y="1330"/>
                </a:lnTo>
                <a:lnTo>
                  <a:pt x="3057" y="1326"/>
                </a:lnTo>
                <a:lnTo>
                  <a:pt x="3064" y="1320"/>
                </a:lnTo>
                <a:lnTo>
                  <a:pt x="3071" y="1310"/>
                </a:lnTo>
                <a:lnTo>
                  <a:pt x="3081" y="1293"/>
                </a:lnTo>
                <a:lnTo>
                  <a:pt x="3089" y="1295"/>
                </a:lnTo>
                <a:lnTo>
                  <a:pt x="3098" y="1295"/>
                </a:lnTo>
                <a:close/>
                <a:moveTo>
                  <a:pt x="2215" y="1218"/>
                </a:moveTo>
                <a:lnTo>
                  <a:pt x="2220" y="1229"/>
                </a:lnTo>
                <a:lnTo>
                  <a:pt x="2225" y="1243"/>
                </a:lnTo>
                <a:lnTo>
                  <a:pt x="2230" y="1256"/>
                </a:lnTo>
                <a:lnTo>
                  <a:pt x="2232" y="1270"/>
                </a:lnTo>
                <a:lnTo>
                  <a:pt x="2224" y="1283"/>
                </a:lnTo>
                <a:lnTo>
                  <a:pt x="2215" y="1296"/>
                </a:lnTo>
                <a:lnTo>
                  <a:pt x="2214" y="1311"/>
                </a:lnTo>
                <a:lnTo>
                  <a:pt x="2214" y="1326"/>
                </a:lnTo>
                <a:lnTo>
                  <a:pt x="2202" y="1345"/>
                </a:lnTo>
                <a:lnTo>
                  <a:pt x="2192" y="1363"/>
                </a:lnTo>
                <a:lnTo>
                  <a:pt x="2185" y="1383"/>
                </a:lnTo>
                <a:lnTo>
                  <a:pt x="2178" y="1403"/>
                </a:lnTo>
                <a:lnTo>
                  <a:pt x="2177" y="1407"/>
                </a:lnTo>
                <a:lnTo>
                  <a:pt x="2173" y="1410"/>
                </a:lnTo>
                <a:lnTo>
                  <a:pt x="2170" y="1412"/>
                </a:lnTo>
                <a:lnTo>
                  <a:pt x="2167" y="1414"/>
                </a:lnTo>
                <a:lnTo>
                  <a:pt x="2163" y="1414"/>
                </a:lnTo>
                <a:lnTo>
                  <a:pt x="2158" y="1412"/>
                </a:lnTo>
                <a:lnTo>
                  <a:pt x="2152" y="1410"/>
                </a:lnTo>
                <a:lnTo>
                  <a:pt x="2145" y="1407"/>
                </a:lnTo>
                <a:lnTo>
                  <a:pt x="2145" y="1392"/>
                </a:lnTo>
                <a:lnTo>
                  <a:pt x="2142" y="1380"/>
                </a:lnTo>
                <a:lnTo>
                  <a:pt x="2140" y="1368"/>
                </a:lnTo>
                <a:lnTo>
                  <a:pt x="2138" y="1353"/>
                </a:lnTo>
                <a:lnTo>
                  <a:pt x="2145" y="1347"/>
                </a:lnTo>
                <a:lnTo>
                  <a:pt x="2150" y="1338"/>
                </a:lnTo>
                <a:lnTo>
                  <a:pt x="2153" y="1330"/>
                </a:lnTo>
                <a:lnTo>
                  <a:pt x="2153" y="1320"/>
                </a:lnTo>
                <a:lnTo>
                  <a:pt x="2155" y="1310"/>
                </a:lnTo>
                <a:lnTo>
                  <a:pt x="2155" y="1300"/>
                </a:lnTo>
                <a:lnTo>
                  <a:pt x="2157" y="1290"/>
                </a:lnTo>
                <a:lnTo>
                  <a:pt x="2162" y="1281"/>
                </a:lnTo>
                <a:lnTo>
                  <a:pt x="2172" y="1278"/>
                </a:lnTo>
                <a:lnTo>
                  <a:pt x="2183" y="1273"/>
                </a:lnTo>
                <a:lnTo>
                  <a:pt x="2192" y="1268"/>
                </a:lnTo>
                <a:lnTo>
                  <a:pt x="2200" y="1259"/>
                </a:lnTo>
                <a:lnTo>
                  <a:pt x="2207" y="1253"/>
                </a:lnTo>
                <a:lnTo>
                  <a:pt x="2212" y="1243"/>
                </a:lnTo>
                <a:lnTo>
                  <a:pt x="2215" y="1231"/>
                </a:lnTo>
                <a:lnTo>
                  <a:pt x="2215" y="1218"/>
                </a:lnTo>
                <a:close/>
                <a:moveTo>
                  <a:pt x="3591" y="1531"/>
                </a:moveTo>
                <a:lnTo>
                  <a:pt x="3600" y="1534"/>
                </a:lnTo>
                <a:lnTo>
                  <a:pt x="3607" y="1541"/>
                </a:lnTo>
                <a:lnTo>
                  <a:pt x="3607" y="1559"/>
                </a:lnTo>
                <a:lnTo>
                  <a:pt x="3607" y="1574"/>
                </a:lnTo>
                <a:lnTo>
                  <a:pt x="3608" y="1578"/>
                </a:lnTo>
                <a:lnTo>
                  <a:pt x="3610" y="1579"/>
                </a:lnTo>
                <a:lnTo>
                  <a:pt x="3622" y="1578"/>
                </a:lnTo>
                <a:lnTo>
                  <a:pt x="3632" y="1574"/>
                </a:lnTo>
                <a:lnTo>
                  <a:pt x="3632" y="1579"/>
                </a:lnTo>
                <a:lnTo>
                  <a:pt x="3632" y="1584"/>
                </a:lnTo>
                <a:lnTo>
                  <a:pt x="3618" y="1594"/>
                </a:lnTo>
                <a:lnTo>
                  <a:pt x="3601" y="1606"/>
                </a:lnTo>
                <a:lnTo>
                  <a:pt x="3586" y="1618"/>
                </a:lnTo>
                <a:lnTo>
                  <a:pt x="3573" y="1624"/>
                </a:lnTo>
                <a:lnTo>
                  <a:pt x="3561" y="1626"/>
                </a:lnTo>
                <a:lnTo>
                  <a:pt x="3551" y="1628"/>
                </a:lnTo>
                <a:lnTo>
                  <a:pt x="3548" y="1635"/>
                </a:lnTo>
                <a:lnTo>
                  <a:pt x="3546" y="1640"/>
                </a:lnTo>
                <a:lnTo>
                  <a:pt x="3536" y="1640"/>
                </a:lnTo>
                <a:lnTo>
                  <a:pt x="3528" y="1641"/>
                </a:lnTo>
                <a:lnTo>
                  <a:pt x="3508" y="1656"/>
                </a:lnTo>
                <a:lnTo>
                  <a:pt x="3488" y="1673"/>
                </a:lnTo>
                <a:lnTo>
                  <a:pt x="3476" y="1681"/>
                </a:lnTo>
                <a:lnTo>
                  <a:pt x="3463" y="1688"/>
                </a:lnTo>
                <a:lnTo>
                  <a:pt x="3451" y="1691"/>
                </a:lnTo>
                <a:lnTo>
                  <a:pt x="3436" y="1695"/>
                </a:lnTo>
                <a:lnTo>
                  <a:pt x="3432" y="1693"/>
                </a:lnTo>
                <a:lnTo>
                  <a:pt x="3429" y="1691"/>
                </a:lnTo>
                <a:lnTo>
                  <a:pt x="3427" y="1688"/>
                </a:lnTo>
                <a:lnTo>
                  <a:pt x="3426" y="1685"/>
                </a:lnTo>
                <a:lnTo>
                  <a:pt x="3456" y="1666"/>
                </a:lnTo>
                <a:lnTo>
                  <a:pt x="3486" y="1650"/>
                </a:lnTo>
                <a:lnTo>
                  <a:pt x="3516" y="1631"/>
                </a:lnTo>
                <a:lnTo>
                  <a:pt x="3545" y="1613"/>
                </a:lnTo>
                <a:lnTo>
                  <a:pt x="3546" y="1616"/>
                </a:lnTo>
                <a:lnTo>
                  <a:pt x="3550" y="1619"/>
                </a:lnTo>
                <a:lnTo>
                  <a:pt x="3553" y="1621"/>
                </a:lnTo>
                <a:lnTo>
                  <a:pt x="3558" y="1621"/>
                </a:lnTo>
                <a:lnTo>
                  <a:pt x="3566" y="1616"/>
                </a:lnTo>
                <a:lnTo>
                  <a:pt x="3575" y="1611"/>
                </a:lnTo>
                <a:lnTo>
                  <a:pt x="3570" y="1606"/>
                </a:lnTo>
                <a:lnTo>
                  <a:pt x="3568" y="1604"/>
                </a:lnTo>
                <a:lnTo>
                  <a:pt x="3568" y="1601"/>
                </a:lnTo>
                <a:lnTo>
                  <a:pt x="3568" y="1596"/>
                </a:lnTo>
                <a:lnTo>
                  <a:pt x="3576" y="1593"/>
                </a:lnTo>
                <a:lnTo>
                  <a:pt x="3581" y="1586"/>
                </a:lnTo>
                <a:lnTo>
                  <a:pt x="3586" y="1579"/>
                </a:lnTo>
                <a:lnTo>
                  <a:pt x="3593" y="1573"/>
                </a:lnTo>
                <a:lnTo>
                  <a:pt x="3593" y="1552"/>
                </a:lnTo>
                <a:lnTo>
                  <a:pt x="3591" y="1531"/>
                </a:lnTo>
                <a:close/>
                <a:moveTo>
                  <a:pt x="3180" y="1547"/>
                </a:moveTo>
                <a:lnTo>
                  <a:pt x="3186" y="1549"/>
                </a:lnTo>
                <a:lnTo>
                  <a:pt x="3193" y="1551"/>
                </a:lnTo>
                <a:lnTo>
                  <a:pt x="3191" y="1552"/>
                </a:lnTo>
                <a:lnTo>
                  <a:pt x="3188" y="1554"/>
                </a:lnTo>
                <a:lnTo>
                  <a:pt x="3185" y="1556"/>
                </a:lnTo>
                <a:lnTo>
                  <a:pt x="3181" y="1556"/>
                </a:lnTo>
                <a:lnTo>
                  <a:pt x="3180" y="1554"/>
                </a:lnTo>
                <a:lnTo>
                  <a:pt x="3178" y="1549"/>
                </a:lnTo>
                <a:lnTo>
                  <a:pt x="3180" y="1547"/>
                </a:lnTo>
                <a:close/>
                <a:moveTo>
                  <a:pt x="3220" y="1656"/>
                </a:moveTo>
                <a:lnTo>
                  <a:pt x="3223" y="1636"/>
                </a:lnTo>
                <a:lnTo>
                  <a:pt x="3230" y="1616"/>
                </a:lnTo>
                <a:lnTo>
                  <a:pt x="3232" y="1616"/>
                </a:lnTo>
                <a:lnTo>
                  <a:pt x="3252" y="1618"/>
                </a:lnTo>
                <a:lnTo>
                  <a:pt x="3268" y="1621"/>
                </a:lnTo>
                <a:lnTo>
                  <a:pt x="3268" y="1623"/>
                </a:lnTo>
                <a:lnTo>
                  <a:pt x="3267" y="1626"/>
                </a:lnTo>
                <a:lnTo>
                  <a:pt x="3267" y="1629"/>
                </a:lnTo>
                <a:lnTo>
                  <a:pt x="3260" y="1638"/>
                </a:lnTo>
                <a:lnTo>
                  <a:pt x="3252" y="1645"/>
                </a:lnTo>
                <a:lnTo>
                  <a:pt x="3243" y="1651"/>
                </a:lnTo>
                <a:lnTo>
                  <a:pt x="3235" y="1656"/>
                </a:lnTo>
                <a:lnTo>
                  <a:pt x="3228" y="1656"/>
                </a:lnTo>
                <a:lnTo>
                  <a:pt x="3220" y="1656"/>
                </a:lnTo>
                <a:close/>
              </a:path>
            </a:pathLst>
          </a:custGeom>
          <a:gradFill>
            <a:gsLst>
              <a:gs pos="0">
                <a:srgbClr val="5B9BD5">
                  <a:lumMod val="50000"/>
                  <a:lumOff val="50000"/>
                </a:srgbClr>
              </a:gs>
              <a:gs pos="100000">
                <a:srgbClr val="5B9BD5">
                  <a:lumMod val="60000"/>
                  <a:lumOff val="40000"/>
                </a:srgbClr>
              </a:gs>
            </a:gsLst>
            <a:lin ang="4500000" scaled="0"/>
          </a:gra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400" b="0" i="0" u="none" strike="noStrike" kern="0" cap="none" spc="0" normalizeH="0" baseline="0" noProof="0" dirty="0">
              <a:ln>
                <a:noFill/>
              </a:ln>
              <a:solidFill>
                <a:prstClr val="white"/>
              </a:solidFill>
              <a:effectLst/>
              <a:uLnTx/>
              <a:uFillTx/>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43" name="文本框 8"/>
          <p:cNvSpPr txBox="1"/>
          <p:nvPr/>
        </p:nvSpPr>
        <p:spPr>
          <a:xfrm>
            <a:off x="2534712" y="2935146"/>
            <a:ext cx="1484614" cy="461666"/>
          </a:xfrm>
          <a:prstGeom prst="rect">
            <a:avLst/>
          </a:prstGeom>
          <a:noFill/>
        </p:spPr>
        <p:txBody>
          <a:bodyPr wrap="square" rtlCol="0">
            <a:spAutoFit/>
          </a:bodyPr>
          <a:lstStyle/>
          <a:p>
            <a:pPr algn="ctr" defTabSz="914400"/>
            <a:r>
              <a:rPr lang="en-US" altLang="zh-CN" sz="2400" b="1" dirty="0">
                <a:solidFill>
                  <a:srgbClr val="0070C3"/>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rPr>
              <a:t>Launch</a:t>
            </a:r>
            <a:endParaRPr lang="zh-CN" altLang="en-US" sz="2400" b="1" dirty="0">
              <a:solidFill>
                <a:srgbClr val="0070C3"/>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44" name="文本框 9"/>
          <p:cNvSpPr txBox="1"/>
          <p:nvPr/>
        </p:nvSpPr>
        <p:spPr>
          <a:xfrm>
            <a:off x="8335341" y="2935147"/>
            <a:ext cx="2692979" cy="461665"/>
          </a:xfrm>
          <a:prstGeom prst="rect">
            <a:avLst/>
          </a:prstGeom>
          <a:noFill/>
        </p:spPr>
        <p:txBody>
          <a:bodyPr wrap="square" rtlCol="0">
            <a:spAutoFit/>
          </a:bodyPr>
          <a:lstStyle/>
          <a:p>
            <a:pPr defTabSz="914400"/>
            <a:r>
              <a:rPr lang="en-US" altLang="zh-CN" sz="2400" b="1" dirty="0">
                <a:solidFill>
                  <a:srgbClr val="6600FF"/>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rPr>
              <a:t>Regional</a:t>
            </a:r>
            <a:r>
              <a:rPr lang="zh-CN" altLang="en-US" sz="2400" b="1" dirty="0">
                <a:solidFill>
                  <a:srgbClr val="6600FF"/>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rPr>
              <a:t> </a:t>
            </a:r>
            <a:r>
              <a:rPr lang="en-US" altLang="zh-CN" sz="2400" b="1" dirty="0">
                <a:solidFill>
                  <a:srgbClr val="6600FF"/>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rPr>
              <a:t>Final</a:t>
            </a:r>
            <a:endParaRPr lang="zh-CN" altLang="en-US" sz="2400" b="1" dirty="0">
              <a:solidFill>
                <a:srgbClr val="6600FF"/>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45" name="矩形 13"/>
          <p:cNvSpPr/>
          <p:nvPr/>
        </p:nvSpPr>
        <p:spPr>
          <a:xfrm>
            <a:off x="6517825" y="2965924"/>
            <a:ext cx="1973617" cy="400110"/>
          </a:xfrm>
          <a:prstGeom prst="rect">
            <a:avLst/>
          </a:prstGeom>
        </p:spPr>
        <p:txBody>
          <a:bodyPr wrap="none">
            <a:spAutoFit/>
          </a:bodyPr>
          <a:lstStyle/>
          <a:p>
            <a:pPr defTabSz="914400"/>
            <a:r>
              <a:rPr lang="en-US" altLang="zh-CN" sz="2000" b="1" dirty="0">
                <a:solidFill>
                  <a:prstClr val="black"/>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rPr>
              <a:t>National Final</a:t>
            </a:r>
            <a:endParaRPr lang="zh-CN" altLang="en-US" sz="2000" b="1" dirty="0">
              <a:solidFill>
                <a:prstClr val="black"/>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46" name="文本框 14"/>
          <p:cNvSpPr txBox="1"/>
          <p:nvPr/>
        </p:nvSpPr>
        <p:spPr>
          <a:xfrm>
            <a:off x="2461899" y="1643749"/>
            <a:ext cx="2400267" cy="461666"/>
          </a:xfrm>
          <a:prstGeom prst="rect">
            <a:avLst/>
          </a:prstGeom>
          <a:noFill/>
        </p:spPr>
        <p:txBody>
          <a:bodyPr wrap="square" rtlCol="0">
            <a:spAutoFit/>
          </a:bodyPr>
          <a:lstStyle/>
          <a:p>
            <a:pPr defTabSz="914400"/>
            <a:r>
              <a:rPr lang="en-US" altLang="zh-CN" sz="2400" b="1" dirty="0">
                <a:solidFill>
                  <a:srgbClr val="0070C3"/>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rPr>
              <a:t>August  2024</a:t>
            </a:r>
            <a:endParaRPr lang="zh-CN" altLang="en-US" sz="2400" b="1" dirty="0">
              <a:solidFill>
                <a:srgbClr val="0070C3"/>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47" name="文本框 17"/>
          <p:cNvSpPr txBox="1"/>
          <p:nvPr/>
        </p:nvSpPr>
        <p:spPr>
          <a:xfrm>
            <a:off x="8600283" y="1643749"/>
            <a:ext cx="2089053" cy="461666"/>
          </a:xfrm>
          <a:prstGeom prst="rect">
            <a:avLst/>
          </a:prstGeom>
          <a:noFill/>
        </p:spPr>
        <p:txBody>
          <a:bodyPr wrap="square" rtlCol="0">
            <a:spAutoFit/>
          </a:bodyPr>
          <a:lstStyle/>
          <a:p>
            <a:pPr defTabSz="914400"/>
            <a:r>
              <a:rPr lang="en-US" altLang="zh-CN" sz="2400" b="1" dirty="0">
                <a:solidFill>
                  <a:srgbClr val="6600FF"/>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rPr>
              <a:t>Dec 2024</a:t>
            </a:r>
            <a:endParaRPr lang="zh-CN" altLang="en-US" sz="2400" b="1" dirty="0">
              <a:solidFill>
                <a:srgbClr val="6600FF"/>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48" name="矩形 13"/>
          <p:cNvSpPr/>
          <p:nvPr/>
        </p:nvSpPr>
        <p:spPr>
          <a:xfrm>
            <a:off x="4645500" y="2965924"/>
            <a:ext cx="1669175" cy="400110"/>
          </a:xfrm>
          <a:prstGeom prst="rect">
            <a:avLst/>
          </a:prstGeom>
        </p:spPr>
        <p:txBody>
          <a:bodyPr wrap="none">
            <a:spAutoFit/>
          </a:bodyPr>
          <a:lstStyle/>
          <a:p>
            <a:pPr defTabSz="914400"/>
            <a:r>
              <a:rPr lang="en-US" altLang="zh-CN" sz="2000" b="1" dirty="0">
                <a:solidFill>
                  <a:prstClr val="black"/>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rPr>
              <a:t>Preliminary</a:t>
            </a:r>
            <a:endParaRPr lang="zh-CN" altLang="en-US" sz="2000" b="1" dirty="0">
              <a:solidFill>
                <a:prstClr val="black"/>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49" name="文本框 48"/>
          <p:cNvSpPr txBox="1"/>
          <p:nvPr/>
        </p:nvSpPr>
        <p:spPr>
          <a:xfrm>
            <a:off x="4686411" y="1643750"/>
            <a:ext cx="1569330" cy="461665"/>
          </a:xfrm>
          <a:prstGeom prst="rect">
            <a:avLst/>
          </a:prstGeom>
          <a:noFill/>
        </p:spPr>
        <p:txBody>
          <a:bodyPr wrap="square" rtlCol="0">
            <a:spAutoFit/>
          </a:bodyPr>
          <a:lstStyle/>
          <a:p>
            <a:pPr defTabSz="914400"/>
            <a:r>
              <a:rPr lang="en-US" altLang="zh-CN" sz="2400" b="1" dirty="0">
                <a:solidFill>
                  <a:prstClr val="black"/>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rPr>
              <a:t>Oct 2024</a:t>
            </a:r>
            <a:endParaRPr lang="zh-CN" altLang="en-US" sz="2400" b="1" dirty="0">
              <a:solidFill>
                <a:prstClr val="black"/>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50" name="文本框 22"/>
          <p:cNvSpPr txBox="1"/>
          <p:nvPr/>
        </p:nvSpPr>
        <p:spPr>
          <a:xfrm>
            <a:off x="1905239" y="4609999"/>
            <a:ext cx="1024617" cy="338614"/>
          </a:xfrm>
          <a:prstGeom prst="roundRect">
            <a:avLst>
              <a:gd name="adj" fmla="val 32137"/>
            </a:avLst>
          </a:prstGeom>
          <a:solidFill>
            <a:sysClr val="window" lastClr="FFFFFF"/>
          </a:solidFill>
          <a:ln>
            <a:solidFill>
              <a:srgbClr val="0032E6"/>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2060"/>
                </a:solidFill>
                <a:effectLst/>
                <a:uLnTx/>
                <a:uFillTx/>
                <a:latin typeface="Huawei Sans" panose="020C0503030203020204" pitchFamily="34" charset="0"/>
                <a:ea typeface="微软雅黑" panose="020B0503020204020204" pitchFamily="34" charset="-122"/>
                <a:sym typeface="Huawei Sans" panose="020C0503030203020204" pitchFamily="34" charset="0"/>
              </a:rPr>
              <a:t>Datacom</a:t>
            </a:r>
            <a:endParaRPr kumimoji="0" lang="zh-CN" altLang="en-US" sz="1200" b="0" i="0" u="none" strike="noStrike" kern="0" cap="none" spc="0" normalizeH="0" baseline="0" noProof="0" dirty="0">
              <a:ln>
                <a:noFill/>
              </a:ln>
              <a:solidFill>
                <a:srgbClr val="002060"/>
              </a:solidFill>
              <a:effectLst/>
              <a:uLnTx/>
              <a:uFillTx/>
              <a:latin typeface="Huawei Sans" panose="020C0503030203020204" pitchFamily="34" charset="0"/>
              <a:ea typeface="微软雅黑" panose="020B0503020204020204" pitchFamily="34" charset="-122"/>
              <a:sym typeface="Huawei Sans" panose="020C0503030203020204" pitchFamily="34" charset="0"/>
            </a:endParaRPr>
          </a:p>
        </p:txBody>
      </p:sp>
      <p:cxnSp>
        <p:nvCxnSpPr>
          <p:cNvPr id="51" name="直接箭头连接符 50"/>
          <p:cNvCxnSpPr>
            <a:cxnSpLocks/>
            <a:stCxn id="55" idx="3"/>
          </p:cNvCxnSpPr>
          <p:nvPr/>
        </p:nvCxnSpPr>
        <p:spPr>
          <a:xfrm>
            <a:off x="2125282" y="2391198"/>
            <a:ext cx="9038990" cy="1194"/>
          </a:xfrm>
          <a:prstGeom prst="straightConnector1">
            <a:avLst/>
          </a:prstGeom>
          <a:noFill/>
          <a:ln w="28575" cap="flat" cmpd="sng" algn="ctr">
            <a:gradFill>
              <a:gsLst>
                <a:gs pos="0">
                  <a:srgbClr val="0070C3"/>
                </a:gs>
                <a:gs pos="33000">
                  <a:srgbClr val="000000"/>
                </a:gs>
                <a:gs pos="62000">
                  <a:srgbClr val="0032E6"/>
                </a:gs>
                <a:gs pos="83000">
                  <a:srgbClr val="6600FF"/>
                </a:gs>
              </a:gsLst>
              <a:lin ang="0" scaled="0"/>
            </a:gradFill>
            <a:prstDash val="solid"/>
            <a:miter lim="800000"/>
            <a:tailEnd type="triangle"/>
          </a:ln>
          <a:effectLst/>
        </p:spPr>
      </p:cxnSp>
      <p:sp>
        <p:nvSpPr>
          <p:cNvPr id="52" name="燕尾形 51"/>
          <p:cNvSpPr>
            <a:spLocks noChangeAspect="1"/>
          </p:cNvSpPr>
          <p:nvPr/>
        </p:nvSpPr>
        <p:spPr>
          <a:xfrm>
            <a:off x="3290530" y="2288980"/>
            <a:ext cx="203989" cy="204435"/>
          </a:xfrm>
          <a:prstGeom prst="chevron">
            <a:avLst/>
          </a:prstGeom>
          <a:solidFill>
            <a:srgbClr val="0070C3"/>
          </a:solidFill>
          <a:ln w="12700" cap="flat" cmpd="sng" algn="ctr">
            <a:noFill/>
            <a:prstDash val="solid"/>
            <a:miter lim="800000"/>
          </a:ln>
          <a:effectLst/>
        </p:spPr>
        <p:txBody>
          <a:bodyPr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1D1D1A"/>
              </a:solidFill>
              <a:effectLst/>
              <a:uLnTx/>
              <a:uFillTx/>
              <a:latin typeface="Huawei Sans" panose="020C0503030203020204" pitchFamily="34" charset="0"/>
              <a:ea typeface="微软雅黑" panose="020B0503020204020204" pitchFamily="34" charset="-122"/>
              <a:cs typeface="Huawei Sans" panose="020C0503030203020204" pitchFamily="34" charset="0"/>
              <a:sym typeface="Huawei Sans" panose="020C0503030203020204" pitchFamily="34" charset="0"/>
            </a:endParaRPr>
          </a:p>
        </p:txBody>
      </p:sp>
      <p:sp>
        <p:nvSpPr>
          <p:cNvPr id="53" name="燕尾形 52"/>
          <p:cNvSpPr>
            <a:spLocks noChangeAspect="1"/>
          </p:cNvSpPr>
          <p:nvPr/>
        </p:nvSpPr>
        <p:spPr>
          <a:xfrm>
            <a:off x="5306959" y="2294850"/>
            <a:ext cx="203989" cy="204435"/>
          </a:xfrm>
          <a:prstGeom prst="chevron">
            <a:avLst/>
          </a:prstGeom>
          <a:solidFill>
            <a:sysClr val="windowText" lastClr="000000"/>
          </a:solidFill>
          <a:ln w="12700" cap="flat" cmpd="sng" algn="ctr">
            <a:noFill/>
            <a:prstDash val="solid"/>
            <a:miter lim="800000"/>
          </a:ln>
          <a:effectLst/>
        </p:spPr>
        <p:txBody>
          <a:bodyPr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1D1D1A"/>
              </a:solidFill>
              <a:effectLst/>
              <a:uLnTx/>
              <a:uFillTx/>
              <a:latin typeface="Huawei Sans" panose="020C0503030203020204" pitchFamily="34" charset="0"/>
              <a:ea typeface="微软雅黑" panose="020B0503020204020204" pitchFamily="34" charset="-122"/>
              <a:cs typeface="Huawei Sans" panose="020C0503030203020204" pitchFamily="34" charset="0"/>
              <a:sym typeface="Huawei Sans" panose="020C0503030203020204" pitchFamily="34" charset="0"/>
            </a:endParaRPr>
          </a:p>
        </p:txBody>
      </p:sp>
      <p:sp>
        <p:nvSpPr>
          <p:cNvPr id="54" name="燕尾形 53"/>
          <p:cNvSpPr>
            <a:spLocks noChangeAspect="1"/>
          </p:cNvSpPr>
          <p:nvPr/>
        </p:nvSpPr>
        <p:spPr>
          <a:xfrm>
            <a:off x="9339817" y="2288980"/>
            <a:ext cx="203989" cy="204435"/>
          </a:xfrm>
          <a:prstGeom prst="chevron">
            <a:avLst/>
          </a:prstGeom>
          <a:solidFill>
            <a:srgbClr val="6600FF"/>
          </a:solidFill>
          <a:ln w="12700" cap="flat" cmpd="sng" algn="ctr">
            <a:noFill/>
            <a:prstDash val="solid"/>
            <a:miter lim="800000"/>
          </a:ln>
          <a:effectLst/>
        </p:spPr>
        <p:txBody>
          <a:bodyPr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1D1D1A"/>
              </a:solidFill>
              <a:effectLst/>
              <a:uLnTx/>
              <a:uFillTx/>
              <a:latin typeface="Huawei Sans" panose="020C0503030203020204" pitchFamily="34" charset="0"/>
              <a:ea typeface="微软雅黑" panose="020B0503020204020204" pitchFamily="34" charset="-122"/>
              <a:cs typeface="Huawei Sans" panose="020C0503030203020204" pitchFamily="34" charset="0"/>
              <a:sym typeface="Huawei Sans" panose="020C0503030203020204" pitchFamily="34" charset="0"/>
            </a:endParaRPr>
          </a:p>
        </p:txBody>
      </p:sp>
      <p:sp>
        <p:nvSpPr>
          <p:cNvPr id="55" name="文本框 54"/>
          <p:cNvSpPr txBox="1"/>
          <p:nvPr/>
        </p:nvSpPr>
        <p:spPr>
          <a:xfrm>
            <a:off x="514738" y="2018879"/>
            <a:ext cx="1610544" cy="744637"/>
          </a:xfrm>
          <a:prstGeom prst="roundRect">
            <a:avLst>
              <a:gd name="adj" fmla="val 32137"/>
            </a:avLst>
          </a:prstGeom>
          <a:solidFill>
            <a:srgbClr val="7373D7"/>
          </a:solidFill>
        </p:spPr>
        <p:txBody>
          <a:bodyPr wrap="square" rtlCol="0" anchor="ctr">
            <a:spAutoFit/>
          </a:bodyPr>
          <a:lstStyle/>
          <a:p>
            <a:pPr algn="ctr" defTabSz="914400"/>
            <a:r>
              <a:rPr lang="zh-CN" altLang="en-US" sz="1679" dirty="0">
                <a:solidFill>
                  <a:prstClr val="white"/>
                </a:solidFill>
                <a:latin typeface="Huawei Sans" panose="020C0503030203020204" pitchFamily="34" charset="0"/>
                <a:ea typeface="微软雅黑" panose="020B0503020204020204" pitchFamily="34" charset="-122"/>
                <a:sym typeface="Huawei Sans" panose="020C0503030203020204" pitchFamily="34" charset="0"/>
              </a:rPr>
              <a:t> Competition </a:t>
            </a:r>
            <a:r>
              <a:rPr lang="en-US" altLang="zh-CN" sz="1679" dirty="0">
                <a:solidFill>
                  <a:prstClr val="white"/>
                </a:solidFill>
                <a:latin typeface="Huawei Sans" panose="020C0503030203020204" pitchFamily="34" charset="0"/>
                <a:ea typeface="微软雅黑" panose="020B0503020204020204" pitchFamily="34" charset="-122"/>
                <a:sym typeface="Huawei Sans" panose="020C0503030203020204" pitchFamily="34" charset="0"/>
              </a:rPr>
              <a:t>Timeline</a:t>
            </a:r>
            <a:endParaRPr lang="zh-CN" altLang="en-US" sz="1679" dirty="0">
              <a:solidFill>
                <a:prstClr val="white"/>
              </a:solidFill>
              <a:latin typeface="Huawei Sans" panose="020C0503030203020204" pitchFamily="34" charset="0"/>
              <a:ea typeface="微软雅黑" panose="020B0503020204020204" pitchFamily="34" charset="-122"/>
              <a:sym typeface="Huawei Sans" panose="020C0503030203020204" pitchFamily="34" charset="0"/>
            </a:endParaRPr>
          </a:p>
        </p:txBody>
      </p:sp>
      <p:sp>
        <p:nvSpPr>
          <p:cNvPr id="56" name="文本框 55"/>
          <p:cNvSpPr txBox="1"/>
          <p:nvPr/>
        </p:nvSpPr>
        <p:spPr>
          <a:xfrm>
            <a:off x="150517" y="4564929"/>
            <a:ext cx="1610544" cy="428754"/>
          </a:xfrm>
          <a:prstGeom prst="roundRect">
            <a:avLst>
              <a:gd name="adj" fmla="val 32137"/>
            </a:avLst>
          </a:prstGeom>
          <a:solidFill>
            <a:srgbClr val="7373D7"/>
          </a:solidFill>
        </p:spPr>
        <p:txBody>
          <a:bodyPr wrap="square" rtlCol="0" anchor="ctr">
            <a:spAutoFit/>
          </a:bodyPr>
          <a:lstStyle/>
          <a:p>
            <a:pPr algn="ctr" defTabSz="914400"/>
            <a:r>
              <a:rPr lang="en-US" altLang="zh-CN" sz="1679" dirty="0">
                <a:solidFill>
                  <a:prstClr val="white"/>
                </a:solidFill>
                <a:latin typeface="Huawei Sans" panose="020C0503030203020204" pitchFamily="34" charset="0"/>
                <a:ea typeface="微软雅黑" panose="020B0503020204020204" pitchFamily="34" charset="-122"/>
                <a:sym typeface="Huawei Sans" panose="020C0503030203020204" pitchFamily="34" charset="0"/>
              </a:rPr>
              <a:t>Network Track</a:t>
            </a:r>
          </a:p>
        </p:txBody>
      </p:sp>
      <p:sp>
        <p:nvSpPr>
          <p:cNvPr id="57" name="文本框 22"/>
          <p:cNvSpPr txBox="1"/>
          <p:nvPr/>
        </p:nvSpPr>
        <p:spPr>
          <a:xfrm>
            <a:off x="4349857" y="4609999"/>
            <a:ext cx="1024617" cy="338614"/>
          </a:xfrm>
          <a:prstGeom prst="roundRect">
            <a:avLst>
              <a:gd name="adj" fmla="val 32137"/>
            </a:avLst>
          </a:prstGeom>
          <a:solidFill>
            <a:sysClr val="window" lastClr="FFFFFF"/>
          </a:solidFill>
          <a:ln>
            <a:solidFill>
              <a:srgbClr val="0032E6"/>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200" kern="0" dirty="0">
                <a:solidFill>
                  <a:srgbClr val="002060"/>
                </a:solidFill>
                <a:latin typeface="Huawei Sans" panose="020C0503030203020204" pitchFamily="34" charset="0"/>
                <a:ea typeface="微软雅黑" panose="020B0503020204020204" pitchFamily="34" charset="-122"/>
                <a:sym typeface="Huawei Sans" panose="020C0503030203020204" pitchFamily="34" charset="0"/>
              </a:rPr>
              <a:t>WLAN</a:t>
            </a:r>
            <a:endParaRPr lang="zh-CN" altLang="en-US" sz="1200" kern="0" dirty="0">
              <a:solidFill>
                <a:srgbClr val="002060"/>
              </a:solidFill>
              <a:latin typeface="Huawei Sans" panose="020C0503030203020204" pitchFamily="34" charset="0"/>
              <a:ea typeface="微软雅黑" panose="020B0503020204020204" pitchFamily="34" charset="-122"/>
              <a:sym typeface="Huawei Sans" panose="020C0503030203020204" pitchFamily="34" charset="0"/>
            </a:endParaRPr>
          </a:p>
        </p:txBody>
      </p:sp>
      <p:sp>
        <p:nvSpPr>
          <p:cNvPr id="58" name="文本框 22"/>
          <p:cNvSpPr txBox="1"/>
          <p:nvPr/>
        </p:nvSpPr>
        <p:spPr>
          <a:xfrm>
            <a:off x="8468993" y="4609999"/>
            <a:ext cx="1024617" cy="338614"/>
          </a:xfrm>
          <a:prstGeom prst="roundRect">
            <a:avLst>
              <a:gd name="adj" fmla="val 32137"/>
            </a:avLst>
          </a:prstGeom>
          <a:solidFill>
            <a:sysClr val="window" lastClr="FFFFFF"/>
          </a:solidFill>
          <a:ln>
            <a:solidFill>
              <a:srgbClr val="0032E6"/>
            </a:solidFill>
          </a:ln>
        </p:spPr>
        <p:txBody>
          <a:bodyPr wrap="square" rtlCol="0" anchor="ctr">
            <a:spAutoFit/>
          </a:bodyPr>
          <a:lstStyle/>
          <a:p>
            <a:pPr algn="ctr" defTabSz="914400">
              <a:defRPr/>
            </a:pPr>
            <a:r>
              <a:rPr lang="en-US" altLang="zh-CN" sz="1200" kern="0" dirty="0">
                <a:solidFill>
                  <a:srgbClr val="002060"/>
                </a:solidFill>
                <a:latin typeface="Huawei Sans" panose="020C0503030203020204" pitchFamily="34" charset="0"/>
                <a:ea typeface="微软雅黑" panose="020B0503020204020204" pitchFamily="34" charset="-122"/>
                <a:sym typeface="Huawei Sans" panose="020C0503030203020204" pitchFamily="34" charset="0"/>
              </a:rPr>
              <a:t>Cloud</a:t>
            </a:r>
            <a:endParaRPr lang="zh-CN" altLang="en-US" sz="1200" kern="0" dirty="0">
              <a:solidFill>
                <a:srgbClr val="002060"/>
              </a:solidFill>
              <a:latin typeface="Huawei Sans" panose="020C0503030203020204" pitchFamily="34" charset="0"/>
              <a:ea typeface="微软雅黑" panose="020B0503020204020204" pitchFamily="34" charset="-122"/>
              <a:sym typeface="Huawei Sans" panose="020C0503030203020204" pitchFamily="34" charset="0"/>
            </a:endParaRPr>
          </a:p>
        </p:txBody>
      </p:sp>
      <p:sp>
        <p:nvSpPr>
          <p:cNvPr id="59" name="文本框 22"/>
          <p:cNvSpPr txBox="1"/>
          <p:nvPr/>
        </p:nvSpPr>
        <p:spPr>
          <a:xfrm>
            <a:off x="9691302" y="4609999"/>
            <a:ext cx="1024617" cy="338614"/>
          </a:xfrm>
          <a:prstGeom prst="roundRect">
            <a:avLst>
              <a:gd name="adj" fmla="val 32137"/>
            </a:avLst>
          </a:prstGeom>
          <a:solidFill>
            <a:sysClr val="window" lastClr="FFFFFF"/>
          </a:solidFill>
          <a:ln>
            <a:solidFill>
              <a:srgbClr val="0032E6"/>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200" kern="0" dirty="0">
                <a:solidFill>
                  <a:srgbClr val="002060"/>
                </a:solidFill>
                <a:latin typeface="Huawei Sans" panose="020C0503030203020204" pitchFamily="34" charset="0"/>
                <a:ea typeface="微软雅黑" panose="020B0503020204020204" pitchFamily="34" charset="-122"/>
                <a:sym typeface="Huawei Sans" panose="020C0503030203020204" pitchFamily="34" charset="0"/>
              </a:rPr>
              <a:t>A</a:t>
            </a:r>
            <a:r>
              <a:rPr kumimoji="0" lang="en-US" altLang="zh-CN" sz="1200" b="0" i="0" u="none" strike="noStrike" kern="0" cap="none" spc="0" normalizeH="0" baseline="0" noProof="0" dirty="0">
                <a:ln>
                  <a:noFill/>
                </a:ln>
                <a:solidFill>
                  <a:srgbClr val="6600FF"/>
                </a:solidFill>
                <a:effectLst/>
                <a:uLnTx/>
                <a:uFillTx/>
                <a:latin typeface="Huawei Sans" panose="020C0503030203020204" pitchFamily="34" charset="0"/>
                <a:ea typeface="微软雅黑" panose="020B0503020204020204" pitchFamily="34" charset="-122"/>
                <a:sym typeface="Huawei Sans" panose="020C0503030203020204" pitchFamily="34" charset="0"/>
              </a:rPr>
              <a:t>I</a:t>
            </a:r>
            <a:endParaRPr kumimoji="0" lang="zh-CN" altLang="en-US" sz="1200" b="0" i="0" u="none" strike="noStrike" kern="0" cap="none" spc="0" normalizeH="0" baseline="0" noProof="0" dirty="0">
              <a:ln>
                <a:noFill/>
              </a:ln>
              <a:solidFill>
                <a:srgbClr val="6600FF"/>
              </a:solidFill>
              <a:effectLst/>
              <a:uLnTx/>
              <a:uFillTx/>
              <a:latin typeface="Huawei Sans" panose="020C0503030203020204" pitchFamily="34" charset="0"/>
              <a:ea typeface="微软雅黑" panose="020B0503020204020204" pitchFamily="34" charset="-122"/>
              <a:sym typeface="Huawei Sans" panose="020C0503030203020204" pitchFamily="34" charset="0"/>
            </a:endParaRPr>
          </a:p>
        </p:txBody>
      </p:sp>
      <p:sp>
        <p:nvSpPr>
          <p:cNvPr id="61" name="文本框 22"/>
          <p:cNvSpPr txBox="1"/>
          <p:nvPr/>
        </p:nvSpPr>
        <p:spPr>
          <a:xfrm>
            <a:off x="10983395" y="4609999"/>
            <a:ext cx="1024617" cy="338614"/>
          </a:xfrm>
          <a:prstGeom prst="roundRect">
            <a:avLst>
              <a:gd name="adj" fmla="val 32137"/>
            </a:avLst>
          </a:prstGeom>
          <a:solidFill>
            <a:sysClr val="window" lastClr="FFFFFF"/>
          </a:solidFill>
          <a:ln>
            <a:solidFill>
              <a:srgbClr val="0032E6"/>
            </a:solidFill>
          </a:ln>
        </p:spPr>
        <p:txBody>
          <a:bodyPr wrap="square" rtlCol="0" anchor="ctr">
            <a:spAutoFit/>
          </a:bodyPr>
          <a:lstStyle/>
          <a:p>
            <a:pPr algn="ctr" defTabSz="914400">
              <a:defRPr/>
            </a:pPr>
            <a:r>
              <a:rPr lang="en-US" altLang="zh-CN" sz="1200" kern="0" dirty="0">
                <a:solidFill>
                  <a:srgbClr val="002060"/>
                </a:solidFill>
                <a:latin typeface="Huawei Sans" panose="020C0503030203020204" pitchFamily="34" charset="0"/>
                <a:ea typeface="微软雅黑" panose="020B0503020204020204" pitchFamily="34" charset="-122"/>
                <a:sym typeface="Huawei Sans" panose="020C0503030203020204" pitchFamily="34" charset="0"/>
              </a:rPr>
              <a:t>Big Data</a:t>
            </a:r>
            <a:endParaRPr lang="zh-CN" altLang="en-US" sz="1200" kern="0" dirty="0">
              <a:solidFill>
                <a:srgbClr val="002060"/>
              </a:solidFill>
              <a:latin typeface="Huawei Sans" panose="020C0503030203020204" pitchFamily="34" charset="0"/>
              <a:ea typeface="微软雅黑" panose="020B0503020204020204" pitchFamily="34" charset="-122"/>
              <a:sym typeface="Huawei Sans" panose="020C0503030203020204" pitchFamily="34" charset="0"/>
            </a:endParaRPr>
          </a:p>
        </p:txBody>
      </p:sp>
      <p:sp>
        <p:nvSpPr>
          <p:cNvPr id="62" name="文本框 22"/>
          <p:cNvSpPr txBox="1"/>
          <p:nvPr/>
        </p:nvSpPr>
        <p:spPr>
          <a:xfrm>
            <a:off x="3127548" y="4609999"/>
            <a:ext cx="1024617" cy="338614"/>
          </a:xfrm>
          <a:prstGeom prst="roundRect">
            <a:avLst>
              <a:gd name="adj" fmla="val 32137"/>
            </a:avLst>
          </a:prstGeom>
          <a:solidFill>
            <a:sysClr val="window" lastClr="FFFFFF"/>
          </a:solidFill>
          <a:ln>
            <a:solidFill>
              <a:srgbClr val="0032E6"/>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200" kern="0" dirty="0">
                <a:solidFill>
                  <a:srgbClr val="002060"/>
                </a:solidFill>
                <a:latin typeface="Huawei Sans" panose="020C0503030203020204" pitchFamily="34" charset="0"/>
                <a:ea typeface="微软雅黑" panose="020B0503020204020204" pitchFamily="34" charset="-122"/>
                <a:sym typeface="Huawei Sans" panose="020C0503030203020204" pitchFamily="34" charset="0"/>
              </a:rPr>
              <a:t>Security</a:t>
            </a:r>
            <a:endParaRPr lang="zh-CN" altLang="en-US" sz="1200" kern="0" dirty="0">
              <a:solidFill>
                <a:srgbClr val="002060"/>
              </a:solidFill>
              <a:latin typeface="Huawei Sans" panose="020C0503030203020204" pitchFamily="34" charset="0"/>
              <a:ea typeface="微软雅黑" panose="020B0503020204020204" pitchFamily="34" charset="-122"/>
              <a:sym typeface="Huawei Sans" panose="020C0503030203020204" pitchFamily="34" charset="0"/>
            </a:endParaRPr>
          </a:p>
        </p:txBody>
      </p:sp>
      <p:sp>
        <p:nvSpPr>
          <p:cNvPr id="63" name="副标题 1"/>
          <p:cNvSpPr txBox="1">
            <a:spLocks/>
          </p:cNvSpPr>
          <p:nvPr/>
        </p:nvSpPr>
        <p:spPr>
          <a:xfrm>
            <a:off x="184029" y="429654"/>
            <a:ext cx="11559397" cy="664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ctr">
              <a:lnSpc>
                <a:spcPct val="100000"/>
              </a:lnSpc>
              <a:buFont typeface="Arial" panose="020B0604020202020204" pitchFamily="34" charset="0"/>
              <a:buNone/>
            </a:pPr>
            <a:r>
              <a:rPr lang="en-US" altLang="zh-CN" b="1" dirty="0">
                <a:solidFill>
                  <a:prstClr val="black"/>
                </a:solidFill>
                <a:latin typeface="Huawei Sans" panose="020C0503030203020204" pitchFamily="34" charset="0"/>
                <a:ea typeface="微软雅黑" panose="020B0503020204020204" pitchFamily="34" charset="-122"/>
                <a:cs typeface="Huawei Sans" panose="020C0503030203020204" pitchFamily="34" charset="0"/>
                <a:sym typeface="Huawei Sans" panose="020C0503030203020204" pitchFamily="34" charset="0"/>
              </a:rPr>
              <a:t>Huawei ICT Competition Middle East 2024</a:t>
            </a:r>
          </a:p>
        </p:txBody>
      </p:sp>
      <p:sp>
        <p:nvSpPr>
          <p:cNvPr id="64" name="燕尾形 63"/>
          <p:cNvSpPr>
            <a:spLocks noChangeAspect="1"/>
          </p:cNvSpPr>
          <p:nvPr/>
        </p:nvSpPr>
        <p:spPr>
          <a:xfrm>
            <a:off x="7323388" y="2293245"/>
            <a:ext cx="203989" cy="204435"/>
          </a:xfrm>
          <a:prstGeom prst="chevron">
            <a:avLst/>
          </a:prstGeom>
          <a:solidFill>
            <a:srgbClr val="0032E6"/>
          </a:solidFill>
          <a:ln w="12700" cap="flat" cmpd="sng" algn="ctr">
            <a:noFill/>
            <a:prstDash val="solid"/>
            <a:miter lim="800000"/>
          </a:ln>
          <a:effectLst/>
        </p:spPr>
        <p:txBody>
          <a:bodyPr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1D1D1A"/>
              </a:solidFill>
              <a:effectLst/>
              <a:uLnTx/>
              <a:uFillTx/>
              <a:latin typeface="Huawei Sans" panose="020C0503030203020204" pitchFamily="34" charset="0"/>
              <a:ea typeface="微软雅黑" panose="020B0503020204020204" pitchFamily="34" charset="-122"/>
              <a:cs typeface="Huawei Sans" panose="020C0503030203020204" pitchFamily="34" charset="0"/>
              <a:sym typeface="Huawei Sans" panose="020C0503030203020204" pitchFamily="34" charset="0"/>
            </a:endParaRPr>
          </a:p>
        </p:txBody>
      </p:sp>
      <p:sp>
        <p:nvSpPr>
          <p:cNvPr id="65" name="文本框 64"/>
          <p:cNvSpPr txBox="1"/>
          <p:nvPr/>
        </p:nvSpPr>
        <p:spPr>
          <a:xfrm>
            <a:off x="6648362" y="1632519"/>
            <a:ext cx="1569330" cy="461665"/>
          </a:xfrm>
          <a:prstGeom prst="rect">
            <a:avLst/>
          </a:prstGeom>
          <a:noFill/>
        </p:spPr>
        <p:txBody>
          <a:bodyPr wrap="square" rtlCol="0">
            <a:spAutoFit/>
          </a:bodyPr>
          <a:lstStyle/>
          <a:p>
            <a:pPr defTabSz="914400"/>
            <a:r>
              <a:rPr lang="en-US" altLang="zh-CN" sz="2400" b="1" dirty="0">
                <a:solidFill>
                  <a:prstClr val="black"/>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rPr>
              <a:t>Nov 2024</a:t>
            </a:r>
            <a:endParaRPr lang="zh-CN" altLang="en-US" sz="2400" b="1" dirty="0">
              <a:solidFill>
                <a:prstClr val="black"/>
              </a:solidFill>
              <a:latin typeface="Huawei Sans" panose="020C0503030203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27" name="文本框 26"/>
          <p:cNvSpPr txBox="1"/>
          <p:nvPr/>
        </p:nvSpPr>
        <p:spPr>
          <a:xfrm>
            <a:off x="6606570" y="4583979"/>
            <a:ext cx="1610544" cy="428754"/>
          </a:xfrm>
          <a:prstGeom prst="roundRect">
            <a:avLst>
              <a:gd name="adj" fmla="val 32137"/>
            </a:avLst>
          </a:prstGeom>
          <a:solidFill>
            <a:srgbClr val="7373D7"/>
          </a:solidFill>
        </p:spPr>
        <p:txBody>
          <a:bodyPr wrap="square" rtlCol="0" anchor="ctr">
            <a:spAutoFit/>
          </a:bodyPr>
          <a:lstStyle/>
          <a:p>
            <a:pPr algn="ctr" defTabSz="914400"/>
            <a:r>
              <a:rPr lang="en-US" altLang="zh-CN" sz="1679" dirty="0">
                <a:solidFill>
                  <a:prstClr val="white"/>
                </a:solidFill>
                <a:latin typeface="Huawei Sans" panose="020C0503030203020204" pitchFamily="34" charset="0"/>
                <a:ea typeface="微软雅黑" panose="020B0503020204020204" pitchFamily="34" charset="-122"/>
                <a:sym typeface="Huawei Sans" panose="020C0503030203020204" pitchFamily="34" charset="0"/>
              </a:rPr>
              <a:t>Cloud  Track</a:t>
            </a:r>
          </a:p>
        </p:txBody>
      </p:sp>
      <p:sp>
        <p:nvSpPr>
          <p:cNvPr id="28" name="文本框 27"/>
          <p:cNvSpPr txBox="1"/>
          <p:nvPr/>
        </p:nvSpPr>
        <p:spPr>
          <a:xfrm>
            <a:off x="2772163" y="5374554"/>
            <a:ext cx="2037962" cy="428754"/>
          </a:xfrm>
          <a:prstGeom prst="roundRect">
            <a:avLst>
              <a:gd name="adj" fmla="val 32137"/>
            </a:avLst>
          </a:prstGeom>
          <a:solidFill>
            <a:srgbClr val="7373D7"/>
          </a:solidFill>
        </p:spPr>
        <p:txBody>
          <a:bodyPr wrap="square" rtlCol="0" anchor="ctr">
            <a:spAutoFit/>
          </a:bodyPr>
          <a:lstStyle/>
          <a:p>
            <a:pPr algn="ctr" defTabSz="914400"/>
            <a:r>
              <a:rPr lang="en-US" altLang="zh-CN" sz="1679" dirty="0">
                <a:solidFill>
                  <a:prstClr val="white"/>
                </a:solidFill>
                <a:latin typeface="Huawei Sans" panose="020C0503030203020204" pitchFamily="34" charset="0"/>
                <a:ea typeface="微软雅黑" panose="020B0503020204020204" pitchFamily="34" charset="-122"/>
                <a:sym typeface="Huawei Sans" panose="020C0503030203020204" pitchFamily="34" charset="0"/>
              </a:rPr>
              <a:t>Computing Track</a:t>
            </a:r>
          </a:p>
        </p:txBody>
      </p:sp>
      <p:sp>
        <p:nvSpPr>
          <p:cNvPr id="29" name="文本框 22"/>
          <p:cNvSpPr txBox="1"/>
          <p:nvPr/>
        </p:nvSpPr>
        <p:spPr>
          <a:xfrm>
            <a:off x="5120559" y="5410099"/>
            <a:ext cx="1175577" cy="338614"/>
          </a:xfrm>
          <a:prstGeom prst="roundRect">
            <a:avLst>
              <a:gd name="adj" fmla="val 32137"/>
            </a:avLst>
          </a:prstGeom>
          <a:solidFill>
            <a:sysClr val="window" lastClr="FFFFFF"/>
          </a:solidFill>
          <a:ln>
            <a:solidFill>
              <a:srgbClr val="0032E6"/>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200" kern="0" dirty="0" err="1">
                <a:solidFill>
                  <a:srgbClr val="002060"/>
                </a:solidFill>
                <a:latin typeface="Huawei Sans" panose="020C0503030203020204" pitchFamily="34" charset="0"/>
                <a:ea typeface="微软雅黑" panose="020B0503020204020204" pitchFamily="34" charset="-122"/>
                <a:sym typeface="Huawei Sans" panose="020C0503030203020204" pitchFamily="34" charset="0"/>
              </a:rPr>
              <a:t>openEuler</a:t>
            </a:r>
            <a:endParaRPr lang="zh-CN" altLang="en-US" sz="1200" kern="0" dirty="0">
              <a:solidFill>
                <a:srgbClr val="002060"/>
              </a:solidFill>
              <a:latin typeface="Huawei Sans" panose="020C0503030203020204" pitchFamily="34" charset="0"/>
              <a:ea typeface="微软雅黑" panose="020B0503020204020204" pitchFamily="34" charset="-122"/>
              <a:sym typeface="Huawei Sans" panose="020C0503030203020204" pitchFamily="34" charset="0"/>
            </a:endParaRPr>
          </a:p>
        </p:txBody>
      </p:sp>
      <p:sp>
        <p:nvSpPr>
          <p:cNvPr id="30" name="文本框 22"/>
          <p:cNvSpPr txBox="1"/>
          <p:nvPr/>
        </p:nvSpPr>
        <p:spPr>
          <a:xfrm>
            <a:off x="6606570" y="5410099"/>
            <a:ext cx="1175577" cy="338614"/>
          </a:xfrm>
          <a:prstGeom prst="roundRect">
            <a:avLst>
              <a:gd name="adj" fmla="val 32137"/>
            </a:avLst>
          </a:prstGeom>
          <a:solidFill>
            <a:sysClr val="window" lastClr="FFFFFF"/>
          </a:solidFill>
          <a:ln>
            <a:solidFill>
              <a:srgbClr val="0032E6"/>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200" kern="0" dirty="0" err="1">
                <a:solidFill>
                  <a:srgbClr val="002060"/>
                </a:solidFill>
                <a:latin typeface="Huawei Sans" panose="020C0503030203020204" pitchFamily="34" charset="0"/>
                <a:ea typeface="微软雅黑" panose="020B0503020204020204" pitchFamily="34" charset="-122"/>
                <a:sym typeface="Huawei Sans" panose="020C0503030203020204" pitchFamily="34" charset="0"/>
              </a:rPr>
              <a:t>openGauss</a:t>
            </a:r>
            <a:endParaRPr lang="zh-CN" altLang="en-US" sz="1200" kern="0" dirty="0">
              <a:solidFill>
                <a:srgbClr val="002060"/>
              </a:solidFill>
              <a:latin typeface="Huawei Sans" panose="020C0503030203020204" pitchFamily="34" charset="0"/>
              <a:ea typeface="微软雅黑" panose="020B0503020204020204" pitchFamily="34" charset="-122"/>
              <a:sym typeface="Huawei Sans" panose="020C0503030203020204" pitchFamily="34" charset="0"/>
            </a:endParaRPr>
          </a:p>
        </p:txBody>
      </p:sp>
      <p:sp>
        <p:nvSpPr>
          <p:cNvPr id="31" name="文本框 22"/>
          <p:cNvSpPr txBox="1"/>
          <p:nvPr/>
        </p:nvSpPr>
        <p:spPr>
          <a:xfrm>
            <a:off x="8127550" y="5402139"/>
            <a:ext cx="1175577" cy="338614"/>
          </a:xfrm>
          <a:prstGeom prst="roundRect">
            <a:avLst>
              <a:gd name="adj" fmla="val 32137"/>
            </a:avLst>
          </a:prstGeom>
          <a:solidFill>
            <a:sysClr val="window" lastClr="FFFFFF"/>
          </a:solidFill>
          <a:ln>
            <a:solidFill>
              <a:srgbClr val="0032E6"/>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200" kern="0" dirty="0" err="1">
                <a:solidFill>
                  <a:srgbClr val="002060"/>
                </a:solidFill>
                <a:latin typeface="Huawei Sans" panose="020C0503030203020204" pitchFamily="34" charset="0"/>
                <a:ea typeface="微软雅黑" panose="020B0503020204020204" pitchFamily="34" charset="-122"/>
                <a:sym typeface="Huawei Sans" panose="020C0503030203020204" pitchFamily="34" charset="0"/>
              </a:rPr>
              <a:t>Kunpeng</a:t>
            </a:r>
            <a:endParaRPr lang="zh-CN" altLang="en-US" sz="1200" kern="0" dirty="0">
              <a:solidFill>
                <a:srgbClr val="002060"/>
              </a:solidFill>
              <a:latin typeface="Huawei Sans" panose="020C0503030203020204" pitchFamily="34" charset="0"/>
              <a:ea typeface="微软雅黑" panose="020B0503020204020204" pitchFamily="34" charset="-122"/>
              <a:sym typeface="Huawei Sans" panose="020C0503030203020204" pitchFamily="34" charset="0"/>
            </a:endParaRPr>
          </a:p>
        </p:txBody>
      </p:sp>
      <p:sp>
        <p:nvSpPr>
          <p:cNvPr id="32" name="文本框 22">
            <a:extLst>
              <a:ext uri="{FF2B5EF4-FFF2-40B4-BE49-F238E27FC236}">
                <a16:creationId xmlns:a16="http://schemas.microsoft.com/office/drawing/2014/main" id="{92A17FF2-AB91-4ADA-9878-ADC7098FBB09}"/>
              </a:ext>
            </a:extLst>
          </p:cNvPr>
          <p:cNvSpPr txBox="1"/>
          <p:nvPr/>
        </p:nvSpPr>
        <p:spPr>
          <a:xfrm>
            <a:off x="5490723" y="4609999"/>
            <a:ext cx="1024617" cy="338614"/>
          </a:xfrm>
          <a:prstGeom prst="roundRect">
            <a:avLst>
              <a:gd name="adj" fmla="val 32137"/>
            </a:avLst>
          </a:prstGeom>
          <a:solidFill>
            <a:sysClr val="window" lastClr="FFFFFF"/>
          </a:solidFill>
          <a:ln>
            <a:solidFill>
              <a:srgbClr val="0032E6"/>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200" kern="0" dirty="0">
                <a:solidFill>
                  <a:srgbClr val="002060"/>
                </a:solidFill>
                <a:latin typeface="Huawei Sans" panose="020C0503030203020204" pitchFamily="34" charset="0"/>
                <a:ea typeface="微软雅黑" panose="020B0503020204020204" pitchFamily="34" charset="-122"/>
                <a:sym typeface="Huawei Sans" panose="020C0503030203020204" pitchFamily="34" charset="0"/>
              </a:rPr>
              <a:t>DCN</a:t>
            </a:r>
            <a:endParaRPr lang="zh-CN" altLang="en-US" sz="1200" kern="0" dirty="0">
              <a:solidFill>
                <a:srgbClr val="002060"/>
              </a:solidFill>
              <a:latin typeface="Huawei Sans" panose="020C0503030203020204" pitchFamily="34" charset="0"/>
              <a:ea typeface="微软雅黑" panose="020B0503020204020204" pitchFamily="34" charset="-122"/>
              <a:sym typeface="Huawei Sans" panose="020C0503030203020204" pitchFamily="34" charset="0"/>
            </a:endParaRPr>
          </a:p>
        </p:txBody>
      </p:sp>
    </p:spTree>
    <p:extLst>
      <p:ext uri="{BB962C8B-B14F-4D97-AF65-F5344CB8AC3E}">
        <p14:creationId xmlns:p14="http://schemas.microsoft.com/office/powerpoint/2010/main" val="188444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a:graphicFrameLocks noGrp="1"/>
          </p:cNvGraphicFramePr>
          <p:nvPr>
            <p:extLst>
              <p:ext uri="{D42A27DB-BD31-4B8C-83A1-F6EECF244321}">
                <p14:modId xmlns:p14="http://schemas.microsoft.com/office/powerpoint/2010/main" val="2419445931"/>
              </p:ext>
            </p:extLst>
          </p:nvPr>
        </p:nvGraphicFramePr>
        <p:xfrm>
          <a:off x="1258726" y="923268"/>
          <a:ext cx="9420776" cy="1471040"/>
        </p:xfrm>
        <a:graphic>
          <a:graphicData uri="http://schemas.openxmlformats.org/drawingml/2006/table">
            <a:tbl>
              <a:tblPr/>
              <a:tblGrid>
                <a:gridCol w="2669911">
                  <a:extLst>
                    <a:ext uri="{9D8B030D-6E8A-4147-A177-3AD203B41FA5}">
                      <a16:colId xmlns:a16="http://schemas.microsoft.com/office/drawing/2014/main" val="20000"/>
                    </a:ext>
                  </a:extLst>
                </a:gridCol>
                <a:gridCol w="582107">
                  <a:extLst>
                    <a:ext uri="{9D8B030D-6E8A-4147-A177-3AD203B41FA5}">
                      <a16:colId xmlns:a16="http://schemas.microsoft.com/office/drawing/2014/main" val="20001"/>
                    </a:ext>
                  </a:extLst>
                </a:gridCol>
                <a:gridCol w="2654665">
                  <a:extLst>
                    <a:ext uri="{9D8B030D-6E8A-4147-A177-3AD203B41FA5}">
                      <a16:colId xmlns:a16="http://schemas.microsoft.com/office/drawing/2014/main" val="20002"/>
                    </a:ext>
                  </a:extLst>
                </a:gridCol>
                <a:gridCol w="550123">
                  <a:extLst>
                    <a:ext uri="{9D8B030D-6E8A-4147-A177-3AD203B41FA5}">
                      <a16:colId xmlns:a16="http://schemas.microsoft.com/office/drawing/2014/main" val="20003"/>
                    </a:ext>
                  </a:extLst>
                </a:gridCol>
                <a:gridCol w="2963970">
                  <a:extLst>
                    <a:ext uri="{9D8B030D-6E8A-4147-A177-3AD203B41FA5}">
                      <a16:colId xmlns:a16="http://schemas.microsoft.com/office/drawing/2014/main" val="20004"/>
                    </a:ext>
                  </a:extLst>
                </a:gridCol>
              </a:tblGrid>
              <a:tr h="463022">
                <a:tc>
                  <a:txBody>
                    <a:bodyPr/>
                    <a:lstStyle>
                      <a:lvl1pPr marL="0" algn="l" defTabSz="1187798" rtl="0" eaLnBrk="1" latinLnBrk="0" hangingPunct="1">
                        <a:defRPr sz="2338" kern="1200">
                          <a:solidFill>
                            <a:schemeClr val="tx1"/>
                          </a:solidFill>
                          <a:latin typeface="Calibri" panose="020F0502020204030204"/>
                        </a:defRPr>
                      </a:lvl1pPr>
                      <a:lvl2pPr marL="593900" algn="l" defTabSz="1187798" rtl="0" eaLnBrk="1" latinLnBrk="0" hangingPunct="1">
                        <a:defRPr sz="2338" kern="1200">
                          <a:solidFill>
                            <a:schemeClr val="tx1"/>
                          </a:solidFill>
                          <a:latin typeface="Calibri" panose="020F0502020204030204"/>
                        </a:defRPr>
                      </a:lvl2pPr>
                      <a:lvl3pPr marL="1187798" algn="l" defTabSz="1187798" rtl="0" eaLnBrk="1" latinLnBrk="0" hangingPunct="1">
                        <a:defRPr sz="2338" kern="1200">
                          <a:solidFill>
                            <a:schemeClr val="tx1"/>
                          </a:solidFill>
                          <a:latin typeface="Calibri" panose="020F0502020204030204"/>
                        </a:defRPr>
                      </a:lvl3pPr>
                      <a:lvl4pPr marL="1781699" algn="l" defTabSz="1187798" rtl="0" eaLnBrk="1" latinLnBrk="0" hangingPunct="1">
                        <a:defRPr sz="2338" kern="1200">
                          <a:solidFill>
                            <a:schemeClr val="tx1"/>
                          </a:solidFill>
                          <a:latin typeface="Calibri" panose="020F0502020204030204"/>
                        </a:defRPr>
                      </a:lvl4pPr>
                      <a:lvl5pPr marL="2375598" algn="l" defTabSz="1187798" rtl="0" eaLnBrk="1" latinLnBrk="0" hangingPunct="1">
                        <a:defRPr sz="2338" kern="1200">
                          <a:solidFill>
                            <a:schemeClr val="tx1"/>
                          </a:solidFill>
                          <a:latin typeface="Calibri" panose="020F0502020204030204"/>
                        </a:defRPr>
                      </a:lvl5pPr>
                      <a:lvl6pPr marL="2969497" algn="l" defTabSz="1187798" rtl="0" eaLnBrk="1" latinLnBrk="0" hangingPunct="1">
                        <a:defRPr sz="2338" kern="1200">
                          <a:solidFill>
                            <a:schemeClr val="tx1"/>
                          </a:solidFill>
                          <a:latin typeface="Calibri" panose="020F0502020204030204"/>
                        </a:defRPr>
                      </a:lvl6pPr>
                      <a:lvl7pPr marL="3563396" algn="l" defTabSz="1187798" rtl="0" eaLnBrk="1" latinLnBrk="0" hangingPunct="1">
                        <a:defRPr sz="2338" kern="1200">
                          <a:solidFill>
                            <a:schemeClr val="tx1"/>
                          </a:solidFill>
                          <a:latin typeface="Calibri" panose="020F0502020204030204"/>
                        </a:defRPr>
                      </a:lvl7pPr>
                      <a:lvl8pPr marL="4157297" algn="l" defTabSz="1187798" rtl="0" eaLnBrk="1" latinLnBrk="0" hangingPunct="1">
                        <a:defRPr sz="2338" kern="1200">
                          <a:solidFill>
                            <a:schemeClr val="tx1"/>
                          </a:solidFill>
                          <a:latin typeface="Calibri" panose="020F0502020204030204"/>
                        </a:defRPr>
                      </a:lvl8pPr>
                      <a:lvl9pPr marL="4751195" algn="l" defTabSz="1187798" rtl="0" eaLnBrk="1" latinLnBrk="0" hangingPunct="1">
                        <a:defRPr sz="2338" kern="1200">
                          <a:solidFill>
                            <a:schemeClr val="tx1"/>
                          </a:solidFill>
                          <a:latin typeface="Calibri" panose="020F0502020204030204"/>
                        </a:defRPr>
                      </a:lvl9pPr>
                    </a:lstStyle>
                    <a:p>
                      <a:pPr marL="0" algn="ctr" defTabSz="914400" rtl="0" eaLnBrk="1" fontAlgn="ctr" latinLnBrk="0" hangingPunct="1"/>
                      <a:r>
                        <a:rPr lang="en-US" altLang="zh-CN" sz="1600" b="1" i="0" u="none" strike="noStrike" kern="1200" dirty="0">
                          <a:solidFill>
                            <a:schemeClr val="bg2"/>
                          </a:solidFill>
                          <a:effectLst/>
                          <a:latin typeface="Huawei Sans" panose="020C0503030203020204" pitchFamily="34" charset="0"/>
                          <a:ea typeface="微软雅黑" panose="020B0503020204020204" pitchFamily="34" charset="-122"/>
                          <a:cs typeface="+mn-cs"/>
                          <a:sym typeface="Huawei Sans" panose="020C0503030203020204" pitchFamily="34" charset="0"/>
                        </a:rPr>
                        <a:t>Preliminary</a:t>
                      </a:r>
                    </a:p>
                  </a:txBody>
                  <a:tcPr marL="0" marR="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373D7"/>
                    </a:solidFill>
                  </a:tcPr>
                </a:tc>
                <a:tc rowSpan="2">
                  <a:txBody>
                    <a:bodyPr/>
                    <a:lstStyle>
                      <a:lvl1pPr marL="0" algn="l" defTabSz="1187798" rtl="0" eaLnBrk="1" latinLnBrk="0" hangingPunct="1">
                        <a:defRPr sz="2338" kern="1200">
                          <a:solidFill>
                            <a:schemeClr val="tx1"/>
                          </a:solidFill>
                          <a:latin typeface="Calibri" panose="020F0502020204030204"/>
                        </a:defRPr>
                      </a:lvl1pPr>
                      <a:lvl2pPr marL="593900" algn="l" defTabSz="1187798" rtl="0" eaLnBrk="1" latinLnBrk="0" hangingPunct="1">
                        <a:defRPr sz="2338" kern="1200">
                          <a:solidFill>
                            <a:schemeClr val="tx1"/>
                          </a:solidFill>
                          <a:latin typeface="Calibri" panose="020F0502020204030204"/>
                        </a:defRPr>
                      </a:lvl2pPr>
                      <a:lvl3pPr marL="1187798" algn="l" defTabSz="1187798" rtl="0" eaLnBrk="1" latinLnBrk="0" hangingPunct="1">
                        <a:defRPr sz="2338" kern="1200">
                          <a:solidFill>
                            <a:schemeClr val="tx1"/>
                          </a:solidFill>
                          <a:latin typeface="Calibri" panose="020F0502020204030204"/>
                        </a:defRPr>
                      </a:lvl3pPr>
                      <a:lvl4pPr marL="1781699" algn="l" defTabSz="1187798" rtl="0" eaLnBrk="1" latinLnBrk="0" hangingPunct="1">
                        <a:defRPr sz="2338" kern="1200">
                          <a:solidFill>
                            <a:schemeClr val="tx1"/>
                          </a:solidFill>
                          <a:latin typeface="Calibri" panose="020F0502020204030204"/>
                        </a:defRPr>
                      </a:lvl4pPr>
                      <a:lvl5pPr marL="2375598" algn="l" defTabSz="1187798" rtl="0" eaLnBrk="1" latinLnBrk="0" hangingPunct="1">
                        <a:defRPr sz="2338" kern="1200">
                          <a:solidFill>
                            <a:schemeClr val="tx1"/>
                          </a:solidFill>
                          <a:latin typeface="Calibri" panose="020F0502020204030204"/>
                        </a:defRPr>
                      </a:lvl5pPr>
                      <a:lvl6pPr marL="2969497" algn="l" defTabSz="1187798" rtl="0" eaLnBrk="1" latinLnBrk="0" hangingPunct="1">
                        <a:defRPr sz="2338" kern="1200">
                          <a:solidFill>
                            <a:schemeClr val="tx1"/>
                          </a:solidFill>
                          <a:latin typeface="Calibri" panose="020F0502020204030204"/>
                        </a:defRPr>
                      </a:lvl6pPr>
                      <a:lvl7pPr marL="3563396" algn="l" defTabSz="1187798" rtl="0" eaLnBrk="1" latinLnBrk="0" hangingPunct="1">
                        <a:defRPr sz="2338" kern="1200">
                          <a:solidFill>
                            <a:schemeClr val="tx1"/>
                          </a:solidFill>
                          <a:latin typeface="Calibri" panose="020F0502020204030204"/>
                        </a:defRPr>
                      </a:lvl7pPr>
                      <a:lvl8pPr marL="4157297" algn="l" defTabSz="1187798" rtl="0" eaLnBrk="1" latinLnBrk="0" hangingPunct="1">
                        <a:defRPr sz="2338" kern="1200">
                          <a:solidFill>
                            <a:schemeClr val="tx1"/>
                          </a:solidFill>
                          <a:latin typeface="Calibri" panose="020F0502020204030204"/>
                        </a:defRPr>
                      </a:lvl8pPr>
                      <a:lvl9pPr marL="4751195" algn="l" defTabSz="1187798" rtl="0" eaLnBrk="1" latinLnBrk="0" hangingPunct="1">
                        <a:defRPr sz="2338" kern="1200">
                          <a:solidFill>
                            <a:schemeClr val="tx1"/>
                          </a:solidFill>
                          <a:latin typeface="Calibri" panose="020F0502020204030204"/>
                        </a:defRPr>
                      </a:lvl9pPr>
                    </a:lstStyle>
                    <a:p>
                      <a:pPr algn="l" fontAlgn="b"/>
                      <a:endParaRPr lang="zh-CN" altLang="en-US" sz="1600" b="1" i="0" u="none" strike="noStrike" dirty="0">
                        <a:solidFill>
                          <a:schemeClr val="bg2"/>
                        </a:solidFill>
                        <a:effectLst/>
                        <a:latin typeface="Huawei Sans" panose="020C0503030203020204" pitchFamily="34" charset="0"/>
                        <a:ea typeface="微软雅黑" panose="020B0503020204020204" pitchFamily="34" charset="-122"/>
                        <a:sym typeface="Huawei Sans" panose="020C0503030203020204" pitchFamily="34" charset="0"/>
                      </a:endParaRPr>
                    </a:p>
                  </a:txBody>
                  <a:tcPr marL="0" marR="0" marT="0" marB="0" anchor="b">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7798" rtl="0" eaLnBrk="1" latinLnBrk="0" hangingPunct="1">
                        <a:defRPr sz="2338" kern="1200">
                          <a:solidFill>
                            <a:schemeClr val="tx1"/>
                          </a:solidFill>
                          <a:latin typeface="Calibri" panose="020F0502020204030204"/>
                        </a:defRPr>
                      </a:lvl1pPr>
                      <a:lvl2pPr marL="593900" algn="l" defTabSz="1187798" rtl="0" eaLnBrk="1" latinLnBrk="0" hangingPunct="1">
                        <a:defRPr sz="2338" kern="1200">
                          <a:solidFill>
                            <a:schemeClr val="tx1"/>
                          </a:solidFill>
                          <a:latin typeface="Calibri" panose="020F0502020204030204"/>
                        </a:defRPr>
                      </a:lvl2pPr>
                      <a:lvl3pPr marL="1187798" algn="l" defTabSz="1187798" rtl="0" eaLnBrk="1" latinLnBrk="0" hangingPunct="1">
                        <a:defRPr sz="2338" kern="1200">
                          <a:solidFill>
                            <a:schemeClr val="tx1"/>
                          </a:solidFill>
                          <a:latin typeface="Calibri" panose="020F0502020204030204"/>
                        </a:defRPr>
                      </a:lvl3pPr>
                      <a:lvl4pPr marL="1781699" algn="l" defTabSz="1187798" rtl="0" eaLnBrk="1" latinLnBrk="0" hangingPunct="1">
                        <a:defRPr sz="2338" kern="1200">
                          <a:solidFill>
                            <a:schemeClr val="tx1"/>
                          </a:solidFill>
                          <a:latin typeface="Calibri" panose="020F0502020204030204"/>
                        </a:defRPr>
                      </a:lvl4pPr>
                      <a:lvl5pPr marL="2375598" algn="l" defTabSz="1187798" rtl="0" eaLnBrk="1" latinLnBrk="0" hangingPunct="1">
                        <a:defRPr sz="2338" kern="1200">
                          <a:solidFill>
                            <a:schemeClr val="tx1"/>
                          </a:solidFill>
                          <a:latin typeface="Calibri" panose="020F0502020204030204"/>
                        </a:defRPr>
                      </a:lvl5pPr>
                      <a:lvl6pPr marL="2969497" algn="l" defTabSz="1187798" rtl="0" eaLnBrk="1" latinLnBrk="0" hangingPunct="1">
                        <a:defRPr sz="2338" kern="1200">
                          <a:solidFill>
                            <a:schemeClr val="tx1"/>
                          </a:solidFill>
                          <a:latin typeface="Calibri" panose="020F0502020204030204"/>
                        </a:defRPr>
                      </a:lvl6pPr>
                      <a:lvl7pPr marL="3563396" algn="l" defTabSz="1187798" rtl="0" eaLnBrk="1" latinLnBrk="0" hangingPunct="1">
                        <a:defRPr sz="2338" kern="1200">
                          <a:solidFill>
                            <a:schemeClr val="tx1"/>
                          </a:solidFill>
                          <a:latin typeface="Calibri" panose="020F0502020204030204"/>
                        </a:defRPr>
                      </a:lvl7pPr>
                      <a:lvl8pPr marL="4157297" algn="l" defTabSz="1187798" rtl="0" eaLnBrk="1" latinLnBrk="0" hangingPunct="1">
                        <a:defRPr sz="2338" kern="1200">
                          <a:solidFill>
                            <a:schemeClr val="tx1"/>
                          </a:solidFill>
                          <a:latin typeface="Calibri" panose="020F0502020204030204"/>
                        </a:defRPr>
                      </a:lvl8pPr>
                      <a:lvl9pPr marL="4751195" algn="l" defTabSz="1187798" rtl="0" eaLnBrk="1" latinLnBrk="0" hangingPunct="1">
                        <a:defRPr sz="2338" kern="1200">
                          <a:solidFill>
                            <a:schemeClr val="tx1"/>
                          </a:solidFill>
                          <a:latin typeface="Calibri" panose="020F0502020204030204"/>
                        </a:defRPr>
                      </a:lvl9pPr>
                    </a:lstStyle>
                    <a:p>
                      <a:pPr algn="ctr" fontAlgn="ctr"/>
                      <a:r>
                        <a:rPr lang="zh-CN" altLang="en-US" sz="1600" b="1" i="0" u="none" strike="noStrike" dirty="0">
                          <a:solidFill>
                            <a:schemeClr val="bg2"/>
                          </a:solidFill>
                          <a:effectLst/>
                          <a:latin typeface="Huawei Sans" panose="020C0503030203020204" pitchFamily="34" charset="0"/>
                          <a:ea typeface="微软雅黑" panose="020B0503020204020204" pitchFamily="34" charset="-122"/>
                          <a:sym typeface="Huawei Sans" panose="020C0503030203020204" pitchFamily="34" charset="0"/>
                        </a:rPr>
                        <a:t>National</a:t>
                      </a:r>
                      <a:r>
                        <a:rPr lang="zh-CN" altLang="en-US" sz="1600" b="1" i="0" u="none" strike="noStrike" baseline="0" dirty="0">
                          <a:solidFill>
                            <a:schemeClr val="bg2"/>
                          </a:solidFill>
                          <a:effectLst/>
                          <a:latin typeface="Huawei Sans" panose="020C0503030203020204" pitchFamily="34" charset="0"/>
                          <a:ea typeface="微软雅黑" panose="020B0503020204020204" pitchFamily="34" charset="-122"/>
                          <a:sym typeface="Huawei Sans" panose="020C0503030203020204" pitchFamily="34" charset="0"/>
                        </a:rPr>
                        <a:t> </a:t>
                      </a:r>
                      <a:r>
                        <a:rPr lang="zh-CN" altLang="en-US" sz="1600" b="1" i="0" u="none" strike="noStrike" dirty="0">
                          <a:solidFill>
                            <a:schemeClr val="bg2"/>
                          </a:solidFill>
                          <a:effectLst/>
                          <a:latin typeface="Huawei Sans" panose="020C0503030203020204" pitchFamily="34" charset="0"/>
                          <a:ea typeface="微软雅黑" panose="020B0503020204020204" pitchFamily="34" charset="-122"/>
                          <a:sym typeface="Huawei Sans" panose="020C0503030203020204" pitchFamily="34" charset="0"/>
                        </a:rPr>
                        <a:t>Final</a:t>
                      </a:r>
                      <a:endParaRPr lang="en-US" altLang="zh-CN" sz="1600" b="1" i="0" u="none" strike="noStrike" dirty="0">
                        <a:solidFill>
                          <a:schemeClr val="bg2"/>
                        </a:solidFill>
                        <a:effectLst/>
                        <a:latin typeface="Huawei Sans" panose="020C0503030203020204" pitchFamily="34" charset="0"/>
                        <a:ea typeface="微软雅黑" panose="020B0503020204020204" pitchFamily="34" charset="-122"/>
                        <a:sym typeface="Huawei Sans" panose="020C0503030203020204" pitchFamily="34" charset="0"/>
                      </a:endParaRPr>
                    </a:p>
                  </a:txBody>
                  <a:tcPr marL="0" marR="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373D7"/>
                    </a:solidFill>
                  </a:tcPr>
                </a:tc>
                <a:tc rowSpan="2">
                  <a:txBody>
                    <a:bodyPr/>
                    <a:lstStyle>
                      <a:lvl1pPr marL="0" algn="l" defTabSz="1187798" rtl="0" eaLnBrk="1" latinLnBrk="0" hangingPunct="1">
                        <a:defRPr sz="2338" kern="1200">
                          <a:solidFill>
                            <a:schemeClr val="tx1"/>
                          </a:solidFill>
                          <a:latin typeface="Calibri" panose="020F0502020204030204"/>
                        </a:defRPr>
                      </a:lvl1pPr>
                      <a:lvl2pPr marL="593900" algn="l" defTabSz="1187798" rtl="0" eaLnBrk="1" latinLnBrk="0" hangingPunct="1">
                        <a:defRPr sz="2338" kern="1200">
                          <a:solidFill>
                            <a:schemeClr val="tx1"/>
                          </a:solidFill>
                          <a:latin typeface="Calibri" panose="020F0502020204030204"/>
                        </a:defRPr>
                      </a:lvl2pPr>
                      <a:lvl3pPr marL="1187798" algn="l" defTabSz="1187798" rtl="0" eaLnBrk="1" latinLnBrk="0" hangingPunct="1">
                        <a:defRPr sz="2338" kern="1200">
                          <a:solidFill>
                            <a:schemeClr val="tx1"/>
                          </a:solidFill>
                          <a:latin typeface="Calibri" panose="020F0502020204030204"/>
                        </a:defRPr>
                      </a:lvl3pPr>
                      <a:lvl4pPr marL="1781699" algn="l" defTabSz="1187798" rtl="0" eaLnBrk="1" latinLnBrk="0" hangingPunct="1">
                        <a:defRPr sz="2338" kern="1200">
                          <a:solidFill>
                            <a:schemeClr val="tx1"/>
                          </a:solidFill>
                          <a:latin typeface="Calibri" panose="020F0502020204030204"/>
                        </a:defRPr>
                      </a:lvl4pPr>
                      <a:lvl5pPr marL="2375598" algn="l" defTabSz="1187798" rtl="0" eaLnBrk="1" latinLnBrk="0" hangingPunct="1">
                        <a:defRPr sz="2338" kern="1200">
                          <a:solidFill>
                            <a:schemeClr val="tx1"/>
                          </a:solidFill>
                          <a:latin typeface="Calibri" panose="020F0502020204030204"/>
                        </a:defRPr>
                      </a:lvl5pPr>
                      <a:lvl6pPr marL="2969497" algn="l" defTabSz="1187798" rtl="0" eaLnBrk="1" latinLnBrk="0" hangingPunct="1">
                        <a:defRPr sz="2338" kern="1200">
                          <a:solidFill>
                            <a:schemeClr val="tx1"/>
                          </a:solidFill>
                          <a:latin typeface="Calibri" panose="020F0502020204030204"/>
                        </a:defRPr>
                      </a:lvl6pPr>
                      <a:lvl7pPr marL="3563396" algn="l" defTabSz="1187798" rtl="0" eaLnBrk="1" latinLnBrk="0" hangingPunct="1">
                        <a:defRPr sz="2338" kern="1200">
                          <a:solidFill>
                            <a:schemeClr val="tx1"/>
                          </a:solidFill>
                          <a:latin typeface="Calibri" panose="020F0502020204030204"/>
                        </a:defRPr>
                      </a:lvl7pPr>
                      <a:lvl8pPr marL="4157297" algn="l" defTabSz="1187798" rtl="0" eaLnBrk="1" latinLnBrk="0" hangingPunct="1">
                        <a:defRPr sz="2338" kern="1200">
                          <a:solidFill>
                            <a:schemeClr val="tx1"/>
                          </a:solidFill>
                          <a:latin typeface="Calibri" panose="020F0502020204030204"/>
                        </a:defRPr>
                      </a:lvl8pPr>
                      <a:lvl9pPr marL="4751195" algn="l" defTabSz="1187798" rtl="0" eaLnBrk="1" latinLnBrk="0" hangingPunct="1">
                        <a:defRPr sz="2338" kern="1200">
                          <a:solidFill>
                            <a:schemeClr val="tx1"/>
                          </a:solidFill>
                          <a:latin typeface="Calibri" panose="020F0502020204030204"/>
                        </a:defRPr>
                      </a:lvl9pPr>
                    </a:lstStyle>
                    <a:p>
                      <a:pPr algn="l" fontAlgn="b"/>
                      <a:endParaRPr lang="zh-CN" altLang="en-US" sz="1600" b="1" i="0" u="none" strike="noStrike" dirty="0">
                        <a:solidFill>
                          <a:schemeClr val="bg2"/>
                        </a:solidFill>
                        <a:effectLst/>
                        <a:latin typeface="Huawei Sans" panose="020C0503030203020204" pitchFamily="34" charset="0"/>
                        <a:ea typeface="微软雅黑" panose="020B0503020204020204" pitchFamily="34" charset="-122"/>
                        <a:sym typeface="Huawei Sans" panose="020C0503030203020204" pitchFamily="34" charset="0"/>
                      </a:endParaRPr>
                    </a:p>
                  </a:txBody>
                  <a:tcPr marL="0" marR="0" marT="0" marB="0" anchor="b">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7798" rtl="0" eaLnBrk="1" latinLnBrk="0" hangingPunct="1">
                        <a:defRPr sz="2338" kern="1200">
                          <a:solidFill>
                            <a:schemeClr val="tx1"/>
                          </a:solidFill>
                          <a:latin typeface="Calibri" panose="020F0502020204030204"/>
                        </a:defRPr>
                      </a:lvl1pPr>
                      <a:lvl2pPr marL="593900" algn="l" defTabSz="1187798" rtl="0" eaLnBrk="1" latinLnBrk="0" hangingPunct="1">
                        <a:defRPr sz="2338" kern="1200">
                          <a:solidFill>
                            <a:schemeClr val="tx1"/>
                          </a:solidFill>
                          <a:latin typeface="Calibri" panose="020F0502020204030204"/>
                        </a:defRPr>
                      </a:lvl2pPr>
                      <a:lvl3pPr marL="1187798" algn="l" defTabSz="1187798" rtl="0" eaLnBrk="1" latinLnBrk="0" hangingPunct="1">
                        <a:defRPr sz="2338" kern="1200">
                          <a:solidFill>
                            <a:schemeClr val="tx1"/>
                          </a:solidFill>
                          <a:latin typeface="Calibri" panose="020F0502020204030204"/>
                        </a:defRPr>
                      </a:lvl3pPr>
                      <a:lvl4pPr marL="1781699" algn="l" defTabSz="1187798" rtl="0" eaLnBrk="1" latinLnBrk="0" hangingPunct="1">
                        <a:defRPr sz="2338" kern="1200">
                          <a:solidFill>
                            <a:schemeClr val="tx1"/>
                          </a:solidFill>
                          <a:latin typeface="Calibri" panose="020F0502020204030204"/>
                        </a:defRPr>
                      </a:lvl4pPr>
                      <a:lvl5pPr marL="2375598" algn="l" defTabSz="1187798" rtl="0" eaLnBrk="1" latinLnBrk="0" hangingPunct="1">
                        <a:defRPr sz="2338" kern="1200">
                          <a:solidFill>
                            <a:schemeClr val="tx1"/>
                          </a:solidFill>
                          <a:latin typeface="Calibri" panose="020F0502020204030204"/>
                        </a:defRPr>
                      </a:lvl5pPr>
                      <a:lvl6pPr marL="2969497" algn="l" defTabSz="1187798" rtl="0" eaLnBrk="1" latinLnBrk="0" hangingPunct="1">
                        <a:defRPr sz="2338" kern="1200">
                          <a:solidFill>
                            <a:schemeClr val="tx1"/>
                          </a:solidFill>
                          <a:latin typeface="Calibri" panose="020F0502020204030204"/>
                        </a:defRPr>
                      </a:lvl6pPr>
                      <a:lvl7pPr marL="3563396" algn="l" defTabSz="1187798" rtl="0" eaLnBrk="1" latinLnBrk="0" hangingPunct="1">
                        <a:defRPr sz="2338" kern="1200">
                          <a:solidFill>
                            <a:schemeClr val="tx1"/>
                          </a:solidFill>
                          <a:latin typeface="Calibri" panose="020F0502020204030204"/>
                        </a:defRPr>
                      </a:lvl7pPr>
                      <a:lvl8pPr marL="4157297" algn="l" defTabSz="1187798" rtl="0" eaLnBrk="1" latinLnBrk="0" hangingPunct="1">
                        <a:defRPr sz="2338" kern="1200">
                          <a:solidFill>
                            <a:schemeClr val="tx1"/>
                          </a:solidFill>
                          <a:latin typeface="Calibri" panose="020F0502020204030204"/>
                        </a:defRPr>
                      </a:lvl8pPr>
                      <a:lvl9pPr marL="4751195" algn="l" defTabSz="1187798" rtl="0" eaLnBrk="1" latinLnBrk="0" hangingPunct="1">
                        <a:defRPr sz="2338" kern="1200">
                          <a:solidFill>
                            <a:schemeClr val="tx1"/>
                          </a:solidFill>
                          <a:latin typeface="Calibri" panose="020F0502020204030204"/>
                        </a:defRPr>
                      </a:lvl9pPr>
                    </a:lstStyle>
                    <a:p>
                      <a:pPr algn="ctr" fontAlgn="ctr"/>
                      <a:r>
                        <a:rPr lang="zh-CN" altLang="en-US" sz="1600" b="1" i="0" u="none" strike="noStrike" dirty="0">
                          <a:solidFill>
                            <a:schemeClr val="bg2"/>
                          </a:solidFill>
                          <a:effectLst/>
                          <a:latin typeface="Huawei Sans" panose="020C0503030203020204" pitchFamily="34" charset="0"/>
                          <a:ea typeface="微软雅黑" panose="020B0503020204020204" pitchFamily="34" charset="-122"/>
                          <a:sym typeface="Huawei Sans" panose="020C0503030203020204" pitchFamily="34" charset="0"/>
                        </a:rPr>
                        <a:t>Regional Final</a:t>
                      </a:r>
                    </a:p>
                  </a:txBody>
                  <a:tcPr marL="0" marR="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373D7"/>
                    </a:solidFill>
                  </a:tcPr>
                </a:tc>
                <a:extLst>
                  <a:ext uri="{0D108BD9-81ED-4DB2-BD59-A6C34878D82A}">
                    <a16:rowId xmlns:a16="http://schemas.microsoft.com/office/drawing/2014/main" val="10000"/>
                  </a:ext>
                </a:extLst>
              </a:tr>
              <a:tr h="1008018">
                <a:tc>
                  <a:txBody>
                    <a:bodyPr/>
                    <a:lstStyle>
                      <a:lvl1pPr marL="0" algn="l" defTabSz="1187798" rtl="0" eaLnBrk="1" latinLnBrk="0" hangingPunct="1">
                        <a:defRPr sz="2338" kern="1200">
                          <a:solidFill>
                            <a:schemeClr val="tx1"/>
                          </a:solidFill>
                          <a:latin typeface="Calibri" panose="020F0502020204030204"/>
                        </a:defRPr>
                      </a:lvl1pPr>
                      <a:lvl2pPr marL="593900" algn="l" defTabSz="1187798" rtl="0" eaLnBrk="1" latinLnBrk="0" hangingPunct="1">
                        <a:defRPr sz="2338" kern="1200">
                          <a:solidFill>
                            <a:schemeClr val="tx1"/>
                          </a:solidFill>
                          <a:latin typeface="Calibri" panose="020F0502020204030204"/>
                        </a:defRPr>
                      </a:lvl2pPr>
                      <a:lvl3pPr marL="1187798" algn="l" defTabSz="1187798" rtl="0" eaLnBrk="1" latinLnBrk="0" hangingPunct="1">
                        <a:defRPr sz="2338" kern="1200">
                          <a:solidFill>
                            <a:schemeClr val="tx1"/>
                          </a:solidFill>
                          <a:latin typeface="Calibri" panose="020F0502020204030204"/>
                        </a:defRPr>
                      </a:lvl3pPr>
                      <a:lvl4pPr marL="1781699" algn="l" defTabSz="1187798" rtl="0" eaLnBrk="1" latinLnBrk="0" hangingPunct="1">
                        <a:defRPr sz="2338" kern="1200">
                          <a:solidFill>
                            <a:schemeClr val="tx1"/>
                          </a:solidFill>
                          <a:latin typeface="Calibri" panose="020F0502020204030204"/>
                        </a:defRPr>
                      </a:lvl4pPr>
                      <a:lvl5pPr marL="2375598" algn="l" defTabSz="1187798" rtl="0" eaLnBrk="1" latinLnBrk="0" hangingPunct="1">
                        <a:defRPr sz="2338" kern="1200">
                          <a:solidFill>
                            <a:schemeClr val="tx1"/>
                          </a:solidFill>
                          <a:latin typeface="Calibri" panose="020F0502020204030204"/>
                        </a:defRPr>
                      </a:lvl5pPr>
                      <a:lvl6pPr marL="2969497" algn="l" defTabSz="1187798" rtl="0" eaLnBrk="1" latinLnBrk="0" hangingPunct="1">
                        <a:defRPr sz="2338" kern="1200">
                          <a:solidFill>
                            <a:schemeClr val="tx1"/>
                          </a:solidFill>
                          <a:latin typeface="Calibri" panose="020F0502020204030204"/>
                        </a:defRPr>
                      </a:lvl6pPr>
                      <a:lvl7pPr marL="3563396" algn="l" defTabSz="1187798" rtl="0" eaLnBrk="1" latinLnBrk="0" hangingPunct="1">
                        <a:defRPr sz="2338" kern="1200">
                          <a:solidFill>
                            <a:schemeClr val="tx1"/>
                          </a:solidFill>
                          <a:latin typeface="Calibri" panose="020F0502020204030204"/>
                        </a:defRPr>
                      </a:lvl7pPr>
                      <a:lvl8pPr marL="4157297" algn="l" defTabSz="1187798" rtl="0" eaLnBrk="1" latinLnBrk="0" hangingPunct="1">
                        <a:defRPr sz="2338" kern="1200">
                          <a:solidFill>
                            <a:schemeClr val="tx1"/>
                          </a:solidFill>
                          <a:latin typeface="Calibri" panose="020F0502020204030204"/>
                        </a:defRPr>
                      </a:lvl8pPr>
                      <a:lvl9pPr marL="4751195" algn="l" defTabSz="1187798" rtl="0" eaLnBrk="1" latinLnBrk="0" hangingPunct="1">
                        <a:defRPr sz="2338" kern="1200">
                          <a:solidFill>
                            <a:schemeClr val="tx1"/>
                          </a:solidFill>
                          <a:latin typeface="Calibri" panose="020F0502020204030204"/>
                        </a:defRPr>
                      </a:lvl9pPr>
                    </a:lstStyle>
                    <a:p>
                      <a:pPr algn="ctr" fontAlgn="ctr"/>
                      <a:r>
                        <a:rPr lang="en-US" altLang="zh-CN" sz="1100" b="0" i="0" u="none" strike="noStrike" dirty="0">
                          <a:solidFill>
                            <a:schemeClr val="tx1"/>
                          </a:solidFill>
                          <a:effectLst/>
                          <a:latin typeface="Huawei Sans" panose="020C0503030203020204" pitchFamily="34" charset="0"/>
                          <a:ea typeface="微软雅黑" panose="020B0503020204020204" pitchFamily="34" charset="-122"/>
                          <a:sym typeface="Huawei Sans" panose="020C0503030203020204" pitchFamily="34" charset="0"/>
                        </a:rPr>
                        <a:t>Written Exam</a:t>
                      </a:r>
                    </a:p>
                    <a:p>
                      <a:pPr algn="ctr" fontAlgn="ctr"/>
                      <a:endParaRPr lang="zh-CN" altLang="en-US" sz="1100" b="0" i="0" u="none" strike="noStrike" dirty="0">
                        <a:solidFill>
                          <a:schemeClr val="tx1"/>
                        </a:solidFill>
                        <a:effectLst/>
                        <a:latin typeface="Huawei Sans" panose="020C0503030203020204" pitchFamily="34" charset="0"/>
                        <a:ea typeface="微软雅黑" panose="020B0503020204020204" pitchFamily="34" charset="-122"/>
                        <a:sym typeface="Huawei Sans" panose="020C0503030203020204" pitchFamily="34" charset="0"/>
                      </a:endParaRPr>
                    </a:p>
                    <a:p>
                      <a:pPr marL="0" marR="0" lvl="0" indent="0" algn="ctr" defTabSz="1187798" rtl="0" eaLnBrk="1" fontAlgn="ctr" latinLnBrk="0" hangingPunct="1">
                        <a:lnSpc>
                          <a:spcPct val="100000"/>
                        </a:lnSpc>
                        <a:spcBef>
                          <a:spcPct val="0"/>
                        </a:spcBef>
                        <a:spcAft>
                          <a:spcPct val="0"/>
                        </a:spcAft>
                        <a:buClrTx/>
                        <a:buSzTx/>
                        <a:buFontTx/>
                        <a:buNone/>
                        <a:defRPr/>
                      </a:pPr>
                      <a:r>
                        <a:rPr lang="en-US" altLang="zh-CN" sz="1100" dirty="0">
                          <a:solidFill>
                            <a:schemeClr val="tx1"/>
                          </a:solidFill>
                          <a:latin typeface="Huawei Sans" panose="020C0503030203020204" pitchFamily="34" charset="0"/>
                          <a:ea typeface="微软雅黑" panose="020B0503020204020204" pitchFamily="34" charset="-122"/>
                          <a:sym typeface="Huawei Sans" panose="020C0503030203020204" pitchFamily="34" charset="0"/>
                        </a:rPr>
                        <a:t>60 questions, 90 minutes</a:t>
                      </a:r>
                    </a:p>
                  </a:txBody>
                  <a:tcPr marL="0" marR="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sz="1100" dirty="0">
                        <a:solidFill>
                          <a:schemeClr val="tx1"/>
                        </a:solidFill>
                        <a:latin typeface="Huawei Sans" panose="020C0503030203020204" pitchFamily="34" charset="0"/>
                        <a:ea typeface="微软雅黑" panose="020B0503020204020204" pitchFamily="34" charset="-122"/>
                        <a:sym typeface="Huawei Sans" panose="020C0503030203020204" pitchFamily="34" charset="0"/>
                      </a:endParaRPr>
                    </a:p>
                  </a:txBody>
                  <a:tcPr marL="0" marR="0" marT="0" marB="0" anchor="b">
                    <a:lnL w="6350" cap="flat" cmpd="sng" algn="ctr">
                      <a:solidFill>
                        <a:sysClr val="windowText" lastClr="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187798" rtl="0" eaLnBrk="1" latinLnBrk="0" hangingPunct="1">
                        <a:defRPr sz="2338" kern="1200">
                          <a:solidFill>
                            <a:schemeClr val="tx1"/>
                          </a:solidFill>
                          <a:latin typeface="Calibri" panose="020F0502020204030204"/>
                        </a:defRPr>
                      </a:lvl1pPr>
                      <a:lvl2pPr marL="593900" algn="l" defTabSz="1187798" rtl="0" eaLnBrk="1" latinLnBrk="0" hangingPunct="1">
                        <a:defRPr sz="2338" kern="1200">
                          <a:solidFill>
                            <a:schemeClr val="tx1"/>
                          </a:solidFill>
                          <a:latin typeface="Calibri" panose="020F0502020204030204"/>
                        </a:defRPr>
                      </a:lvl2pPr>
                      <a:lvl3pPr marL="1187798" algn="l" defTabSz="1187798" rtl="0" eaLnBrk="1" latinLnBrk="0" hangingPunct="1">
                        <a:defRPr sz="2338" kern="1200">
                          <a:solidFill>
                            <a:schemeClr val="tx1"/>
                          </a:solidFill>
                          <a:latin typeface="Calibri" panose="020F0502020204030204"/>
                        </a:defRPr>
                      </a:lvl3pPr>
                      <a:lvl4pPr marL="1781699" algn="l" defTabSz="1187798" rtl="0" eaLnBrk="1" latinLnBrk="0" hangingPunct="1">
                        <a:defRPr sz="2338" kern="1200">
                          <a:solidFill>
                            <a:schemeClr val="tx1"/>
                          </a:solidFill>
                          <a:latin typeface="Calibri" panose="020F0502020204030204"/>
                        </a:defRPr>
                      </a:lvl4pPr>
                      <a:lvl5pPr marL="2375598" algn="l" defTabSz="1187798" rtl="0" eaLnBrk="1" latinLnBrk="0" hangingPunct="1">
                        <a:defRPr sz="2338" kern="1200">
                          <a:solidFill>
                            <a:schemeClr val="tx1"/>
                          </a:solidFill>
                          <a:latin typeface="Calibri" panose="020F0502020204030204"/>
                        </a:defRPr>
                      </a:lvl5pPr>
                      <a:lvl6pPr marL="2969497" algn="l" defTabSz="1187798" rtl="0" eaLnBrk="1" latinLnBrk="0" hangingPunct="1">
                        <a:defRPr sz="2338" kern="1200">
                          <a:solidFill>
                            <a:schemeClr val="tx1"/>
                          </a:solidFill>
                          <a:latin typeface="Calibri" panose="020F0502020204030204"/>
                        </a:defRPr>
                      </a:lvl6pPr>
                      <a:lvl7pPr marL="3563396" algn="l" defTabSz="1187798" rtl="0" eaLnBrk="1" latinLnBrk="0" hangingPunct="1">
                        <a:defRPr sz="2338" kern="1200">
                          <a:solidFill>
                            <a:schemeClr val="tx1"/>
                          </a:solidFill>
                          <a:latin typeface="Calibri" panose="020F0502020204030204"/>
                        </a:defRPr>
                      </a:lvl7pPr>
                      <a:lvl8pPr marL="4157297" algn="l" defTabSz="1187798" rtl="0" eaLnBrk="1" latinLnBrk="0" hangingPunct="1">
                        <a:defRPr sz="2338" kern="1200">
                          <a:solidFill>
                            <a:schemeClr val="tx1"/>
                          </a:solidFill>
                          <a:latin typeface="Calibri" panose="020F0502020204030204"/>
                        </a:defRPr>
                      </a:lvl8pPr>
                      <a:lvl9pPr marL="4751195" algn="l" defTabSz="1187798" rtl="0" eaLnBrk="1" latinLnBrk="0" hangingPunct="1">
                        <a:defRPr sz="2338" kern="1200">
                          <a:solidFill>
                            <a:schemeClr val="tx1"/>
                          </a:solidFill>
                          <a:latin typeface="Calibri" panose="020F0502020204030204"/>
                        </a:defRPr>
                      </a:lvl9pPr>
                    </a:lstStyle>
                    <a:p>
                      <a:pPr algn="ctr" fontAlgn="ctr"/>
                      <a:r>
                        <a:rPr lang="en-US" altLang="zh-CN" sz="1100" b="0" i="0" u="none" strike="noStrike" dirty="0">
                          <a:solidFill>
                            <a:schemeClr val="tx1"/>
                          </a:solidFill>
                          <a:effectLst/>
                          <a:latin typeface="Huawei Sans" panose="020C0503030203020204" pitchFamily="34" charset="0"/>
                          <a:ea typeface="微软雅黑" panose="020B0503020204020204" pitchFamily="34" charset="-122"/>
                          <a:sym typeface="Huawei Sans" panose="020C0503030203020204" pitchFamily="34" charset="0"/>
                        </a:rPr>
                        <a:t>Written Exam</a:t>
                      </a:r>
                    </a:p>
                    <a:p>
                      <a:pPr algn="ctr" fontAlgn="ctr"/>
                      <a:endParaRPr lang="zh-CN" altLang="en-US" sz="1100" b="0" i="0" u="none" strike="noStrike" dirty="0">
                        <a:solidFill>
                          <a:schemeClr val="tx1"/>
                        </a:solidFill>
                        <a:effectLst/>
                        <a:latin typeface="Huawei Sans" panose="020C0503030203020204" pitchFamily="34" charset="0"/>
                        <a:ea typeface="微软雅黑" panose="020B0503020204020204" pitchFamily="34" charset="-122"/>
                        <a:sym typeface="Huawei Sans" panose="020C0503030203020204" pitchFamily="34" charset="0"/>
                      </a:endParaRPr>
                    </a:p>
                    <a:p>
                      <a:pPr marL="0" marR="0" lvl="0" indent="0" algn="ctr" defTabSz="1187798" rtl="0" eaLnBrk="1" fontAlgn="ctr" latinLnBrk="0" hangingPunct="1">
                        <a:lnSpc>
                          <a:spcPct val="100000"/>
                        </a:lnSpc>
                        <a:spcBef>
                          <a:spcPct val="0"/>
                        </a:spcBef>
                        <a:spcAft>
                          <a:spcPct val="0"/>
                        </a:spcAft>
                        <a:buClrTx/>
                        <a:buSzTx/>
                        <a:buFontTx/>
                        <a:buNone/>
                        <a:defRPr/>
                      </a:pPr>
                      <a:r>
                        <a:rPr lang="en-US" altLang="zh-CN" sz="1100" dirty="0">
                          <a:solidFill>
                            <a:schemeClr val="tx1"/>
                          </a:solidFill>
                          <a:latin typeface="Huawei Sans" panose="020C0503030203020204" pitchFamily="34" charset="0"/>
                          <a:ea typeface="微软雅黑" panose="020B0503020204020204" pitchFamily="34" charset="-122"/>
                          <a:sym typeface="Huawei Sans" panose="020C0503030203020204" pitchFamily="34" charset="0"/>
                        </a:rPr>
                        <a:t>90 questions, 90 minutes</a:t>
                      </a:r>
                    </a:p>
                  </a:txBody>
                  <a:tcPr marL="0" marR="0" marT="0" marB="0" anchor="ctr">
                    <a:lnL w="635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zh-CN" altLang="en-US" sz="1100" b="1" i="0" u="none" strike="noStrike" dirty="0">
                        <a:solidFill>
                          <a:schemeClr val="tx1"/>
                        </a:solidFill>
                        <a:effectLst/>
                        <a:latin typeface="Huawei Sans" panose="020C0503030203020204" pitchFamily="34" charset="0"/>
                        <a:ea typeface="微软雅黑" panose="020B0503020204020204" pitchFamily="34" charset="-122"/>
                        <a:sym typeface="Huawei Sans" panose="020C0503030203020204" pitchFamily="34" charset="0"/>
                      </a:endParaRPr>
                    </a:p>
                  </a:txBody>
                  <a:tcPr marL="0" marR="0" marT="0" marB="0" anchor="ctr">
                    <a:lnL w="6350" cap="flat" cmpd="sng" algn="ctr">
                      <a:solidFill>
                        <a:sysClr val="windowText" lastClr="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187798" rtl="0" eaLnBrk="1" latinLnBrk="0" hangingPunct="1">
                        <a:defRPr sz="2338" kern="1200">
                          <a:solidFill>
                            <a:schemeClr val="tx1"/>
                          </a:solidFill>
                          <a:latin typeface="Calibri" panose="020F0502020204030204"/>
                        </a:defRPr>
                      </a:lvl1pPr>
                      <a:lvl2pPr marL="593900" algn="l" defTabSz="1187798" rtl="0" eaLnBrk="1" latinLnBrk="0" hangingPunct="1">
                        <a:defRPr sz="2338" kern="1200">
                          <a:solidFill>
                            <a:schemeClr val="tx1"/>
                          </a:solidFill>
                          <a:latin typeface="Calibri" panose="020F0502020204030204"/>
                        </a:defRPr>
                      </a:lvl2pPr>
                      <a:lvl3pPr marL="1187798" algn="l" defTabSz="1187798" rtl="0" eaLnBrk="1" latinLnBrk="0" hangingPunct="1">
                        <a:defRPr sz="2338" kern="1200">
                          <a:solidFill>
                            <a:schemeClr val="tx1"/>
                          </a:solidFill>
                          <a:latin typeface="Calibri" panose="020F0502020204030204"/>
                        </a:defRPr>
                      </a:lvl3pPr>
                      <a:lvl4pPr marL="1781699" algn="l" defTabSz="1187798" rtl="0" eaLnBrk="1" latinLnBrk="0" hangingPunct="1">
                        <a:defRPr sz="2338" kern="1200">
                          <a:solidFill>
                            <a:schemeClr val="tx1"/>
                          </a:solidFill>
                          <a:latin typeface="Calibri" panose="020F0502020204030204"/>
                        </a:defRPr>
                      </a:lvl4pPr>
                      <a:lvl5pPr marL="2375598" algn="l" defTabSz="1187798" rtl="0" eaLnBrk="1" latinLnBrk="0" hangingPunct="1">
                        <a:defRPr sz="2338" kern="1200">
                          <a:solidFill>
                            <a:schemeClr val="tx1"/>
                          </a:solidFill>
                          <a:latin typeface="Calibri" panose="020F0502020204030204"/>
                        </a:defRPr>
                      </a:lvl5pPr>
                      <a:lvl6pPr marL="2969497" algn="l" defTabSz="1187798" rtl="0" eaLnBrk="1" latinLnBrk="0" hangingPunct="1">
                        <a:defRPr sz="2338" kern="1200">
                          <a:solidFill>
                            <a:schemeClr val="tx1"/>
                          </a:solidFill>
                          <a:latin typeface="Calibri" panose="020F0502020204030204"/>
                        </a:defRPr>
                      </a:lvl6pPr>
                      <a:lvl7pPr marL="3563396" algn="l" defTabSz="1187798" rtl="0" eaLnBrk="1" latinLnBrk="0" hangingPunct="1">
                        <a:defRPr sz="2338" kern="1200">
                          <a:solidFill>
                            <a:schemeClr val="tx1"/>
                          </a:solidFill>
                          <a:latin typeface="Calibri" panose="020F0502020204030204"/>
                        </a:defRPr>
                      </a:lvl7pPr>
                      <a:lvl8pPr marL="4157297" algn="l" defTabSz="1187798" rtl="0" eaLnBrk="1" latinLnBrk="0" hangingPunct="1">
                        <a:defRPr sz="2338" kern="1200">
                          <a:solidFill>
                            <a:schemeClr val="tx1"/>
                          </a:solidFill>
                          <a:latin typeface="Calibri" panose="020F0502020204030204"/>
                        </a:defRPr>
                      </a:lvl8pPr>
                      <a:lvl9pPr marL="4751195" algn="l" defTabSz="1187798" rtl="0" eaLnBrk="1" latinLnBrk="0" hangingPunct="1">
                        <a:defRPr sz="2338" kern="1200">
                          <a:solidFill>
                            <a:schemeClr val="tx1"/>
                          </a:solidFill>
                          <a:latin typeface="Calibri" panose="020F0502020204030204"/>
                        </a:defRPr>
                      </a:lvl9pPr>
                    </a:lstStyle>
                    <a:p>
                      <a:pPr algn="ctr" fontAlgn="ctr"/>
                      <a:r>
                        <a:rPr lang="en-US" altLang="zh-CN" sz="1100" b="0" i="0" u="none" strike="noStrike" dirty="0">
                          <a:solidFill>
                            <a:schemeClr val="tx1"/>
                          </a:solidFill>
                          <a:effectLst/>
                          <a:latin typeface="Huawei Sans" panose="020C0503030203020204" pitchFamily="34" charset="0"/>
                          <a:ea typeface="微软雅黑" panose="020B0503020204020204" pitchFamily="34" charset="-122"/>
                          <a:sym typeface="Huawei Sans" panose="020C0503030203020204" pitchFamily="34" charset="0"/>
                        </a:rPr>
                        <a:t>Written Exam</a:t>
                      </a:r>
                      <a:r>
                        <a:rPr lang="en-US" altLang="zh-CN" sz="1100" b="0" i="0" u="none" strike="noStrike" baseline="0" dirty="0">
                          <a:solidFill>
                            <a:schemeClr val="tx1"/>
                          </a:solidFill>
                          <a:effectLst/>
                          <a:latin typeface="Huawei Sans" panose="020C0503030203020204" pitchFamily="34" charset="0"/>
                          <a:ea typeface="微软雅黑" panose="020B0503020204020204" pitchFamily="34" charset="-122"/>
                          <a:sym typeface="Huawei Sans" panose="020C0503030203020204" pitchFamily="34" charset="0"/>
                        </a:rPr>
                        <a:t> </a:t>
                      </a:r>
                      <a:r>
                        <a:rPr lang="zh-CN" altLang="en-US" sz="1100" b="0" i="0" u="none" strike="noStrike" dirty="0">
                          <a:solidFill>
                            <a:schemeClr val="tx1"/>
                          </a:solidFill>
                          <a:effectLst/>
                          <a:latin typeface="Huawei Sans" panose="020C0503030203020204" pitchFamily="34" charset="0"/>
                          <a:ea typeface="微软雅黑" panose="020B0503020204020204" pitchFamily="34" charset="-122"/>
                          <a:sym typeface="Huawei Sans" panose="020C0503030203020204" pitchFamily="34" charset="0"/>
                        </a:rPr>
                        <a:t>+ </a:t>
                      </a:r>
                      <a:r>
                        <a:rPr lang="en-US" altLang="zh-CN" sz="1100" b="0" i="0" u="none" strike="noStrike" dirty="0">
                          <a:solidFill>
                            <a:schemeClr val="tx1"/>
                          </a:solidFill>
                          <a:effectLst/>
                          <a:latin typeface="Huawei Sans" panose="020C0503030203020204" pitchFamily="34" charset="0"/>
                          <a:ea typeface="微软雅黑" panose="020B0503020204020204" pitchFamily="34" charset="-122"/>
                          <a:sym typeface="Huawei Sans" panose="020C0503030203020204" pitchFamily="34" charset="0"/>
                        </a:rPr>
                        <a:t>Lab Exam</a:t>
                      </a:r>
                    </a:p>
                    <a:p>
                      <a:pPr algn="ctr" fontAlgn="ctr"/>
                      <a:endParaRPr lang="zh-CN" altLang="en-US" sz="1100" b="0" i="0" u="none" strike="noStrike" dirty="0">
                        <a:solidFill>
                          <a:schemeClr val="tx1"/>
                        </a:solidFill>
                        <a:effectLst/>
                        <a:latin typeface="Huawei Sans" panose="020C0503030203020204" pitchFamily="34" charset="0"/>
                        <a:ea typeface="微软雅黑" panose="020B0503020204020204" pitchFamily="34" charset="-122"/>
                        <a:sym typeface="Huawei Sans" panose="020C0503030203020204" pitchFamily="34" charset="0"/>
                      </a:endParaRPr>
                    </a:p>
                    <a:p>
                      <a:pPr marL="0" marR="0" lvl="0" indent="0" algn="ctr" defTabSz="1187798" rtl="0" eaLnBrk="1" fontAlgn="ctr" latinLnBrk="0" hangingPunct="1">
                        <a:lnSpc>
                          <a:spcPct val="100000"/>
                        </a:lnSpc>
                        <a:spcBef>
                          <a:spcPct val="0"/>
                        </a:spcBef>
                        <a:spcAft>
                          <a:spcPct val="0"/>
                        </a:spcAft>
                        <a:buClrTx/>
                        <a:buSzTx/>
                        <a:buFontTx/>
                        <a:buNone/>
                        <a:defRPr/>
                      </a:pPr>
                      <a:r>
                        <a:rPr lang="en-US" altLang="zh-CN" sz="1100" dirty="0">
                          <a:solidFill>
                            <a:schemeClr val="tx1"/>
                          </a:solidFill>
                          <a:latin typeface="Huawei Sans" panose="020C0503030203020204" pitchFamily="34" charset="0"/>
                          <a:ea typeface="微软雅黑" panose="020B0503020204020204" pitchFamily="34" charset="-122"/>
                          <a:sym typeface="Huawei Sans" panose="020C0503030203020204" pitchFamily="34" charset="0"/>
                        </a:rPr>
                        <a:t>60 questions</a:t>
                      </a:r>
                      <a:r>
                        <a:rPr lang="en-US" altLang="zh-CN" sz="1100" baseline="0" dirty="0">
                          <a:solidFill>
                            <a:schemeClr val="tx1"/>
                          </a:solidFill>
                          <a:latin typeface="Huawei Sans" panose="020C0503030203020204" pitchFamily="34" charset="0"/>
                          <a:ea typeface="微软雅黑" panose="020B0503020204020204" pitchFamily="34" charset="-122"/>
                          <a:sym typeface="Huawei Sans" panose="020C0503030203020204" pitchFamily="34" charset="0"/>
                        </a:rPr>
                        <a:t>, 6</a:t>
                      </a:r>
                      <a:r>
                        <a:rPr lang="en-US" altLang="zh-CN" sz="1100" dirty="0">
                          <a:solidFill>
                            <a:schemeClr val="tx1"/>
                          </a:solidFill>
                          <a:latin typeface="Huawei Sans" panose="020C0503030203020204" pitchFamily="34" charset="0"/>
                          <a:ea typeface="微软雅黑" panose="020B0503020204020204" pitchFamily="34" charset="-122"/>
                          <a:sym typeface="Huawei Sans" panose="020C0503030203020204" pitchFamily="34" charset="0"/>
                        </a:rPr>
                        <a:t>0 minutes +</a:t>
                      </a:r>
                      <a:r>
                        <a:rPr lang="en-US" altLang="zh-CN" sz="1100" baseline="0" dirty="0">
                          <a:solidFill>
                            <a:schemeClr val="tx1"/>
                          </a:solidFill>
                          <a:latin typeface="Huawei Sans" panose="020C0503030203020204" pitchFamily="34" charset="0"/>
                          <a:ea typeface="微软雅黑" panose="020B0503020204020204" pitchFamily="34" charset="-122"/>
                          <a:sym typeface="Huawei Sans" panose="020C0503030203020204" pitchFamily="34" charset="0"/>
                        </a:rPr>
                        <a:t> 4 hour Lab</a:t>
                      </a:r>
                      <a:endParaRPr lang="zh-CN" altLang="en-US" sz="1100" dirty="0">
                        <a:solidFill>
                          <a:schemeClr val="tx1"/>
                        </a:solidFill>
                        <a:latin typeface="Huawei Sans" panose="020C0503030203020204" pitchFamily="34" charset="0"/>
                        <a:ea typeface="微软雅黑" panose="020B0503020204020204" pitchFamily="34" charset="-122"/>
                        <a:sym typeface="Huawei Sans" panose="020C05030302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5" name="右箭头 14"/>
          <p:cNvSpPr/>
          <p:nvPr/>
        </p:nvSpPr>
        <p:spPr>
          <a:xfrm>
            <a:off x="4067835" y="2081471"/>
            <a:ext cx="345170" cy="368293"/>
          </a:xfrm>
          <a:prstGeom prst="rightArrow">
            <a:avLst/>
          </a:prstGeom>
          <a:solidFill>
            <a:srgbClr val="7373D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Huawei Sans" panose="020C0503030203020204" pitchFamily="34" charset="0"/>
              <a:ea typeface="微软雅黑" panose="020B0503020204020204" pitchFamily="34" charset="-122"/>
              <a:cs typeface="+mn-cs"/>
              <a:sym typeface="Huawei Sans" panose="020C0503030203020204" pitchFamily="34" charset="0"/>
            </a:endParaRPr>
          </a:p>
        </p:txBody>
      </p:sp>
      <p:sp>
        <p:nvSpPr>
          <p:cNvPr id="16" name="右箭头 15"/>
          <p:cNvSpPr/>
          <p:nvPr/>
        </p:nvSpPr>
        <p:spPr>
          <a:xfrm>
            <a:off x="7291239" y="2081471"/>
            <a:ext cx="345170" cy="368293"/>
          </a:xfrm>
          <a:prstGeom prst="rightArrow">
            <a:avLst/>
          </a:prstGeom>
          <a:solidFill>
            <a:srgbClr val="7373D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Huawei Sans" panose="020C0503030203020204" pitchFamily="34" charset="0"/>
              <a:ea typeface="微软雅黑" panose="020B0503020204020204" pitchFamily="34" charset="-122"/>
              <a:cs typeface="+mn-cs"/>
              <a:sym typeface="Huawei Sans" panose="020C0503030203020204" pitchFamily="34" charset="0"/>
            </a:endParaRPr>
          </a:p>
        </p:txBody>
      </p:sp>
      <p:sp>
        <p:nvSpPr>
          <p:cNvPr id="17" name="副标题 1"/>
          <p:cNvSpPr txBox="1">
            <a:spLocks/>
          </p:cNvSpPr>
          <p:nvPr/>
        </p:nvSpPr>
        <p:spPr>
          <a:xfrm>
            <a:off x="184029" y="267094"/>
            <a:ext cx="11559397" cy="664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ctr">
              <a:lnSpc>
                <a:spcPct val="100000"/>
              </a:lnSpc>
              <a:buFont typeface="Arial" panose="020B0604020202020204" pitchFamily="34" charset="0"/>
              <a:buNone/>
            </a:pPr>
            <a:r>
              <a:rPr lang="en-US" altLang="zh-CN" b="1" dirty="0">
                <a:solidFill>
                  <a:prstClr val="black">
                    <a:lumMod val="85000"/>
                    <a:lumOff val="15000"/>
                  </a:prstClr>
                </a:solidFill>
                <a:latin typeface="Huawei Sans" panose="020C0503030203020204" pitchFamily="34" charset="0"/>
                <a:ea typeface="微软雅黑" panose="020B0503020204020204" pitchFamily="34" charset="-122"/>
                <a:cs typeface="Huawei Sans" panose="020C0503030203020204" pitchFamily="34" charset="0"/>
                <a:sym typeface="Huawei Sans" panose="020C0503030203020204" pitchFamily="34" charset="0"/>
              </a:rPr>
              <a:t>Three Competition Levels </a:t>
            </a:r>
          </a:p>
        </p:txBody>
      </p:sp>
      <p:sp>
        <p:nvSpPr>
          <p:cNvPr id="8" name="文本框 7">
            <a:extLst>
              <a:ext uri="{FF2B5EF4-FFF2-40B4-BE49-F238E27FC236}">
                <a16:creationId xmlns:a16="http://schemas.microsoft.com/office/drawing/2014/main" id="{E7BBAB5E-DE92-4A8E-869E-5C045D261EE7}"/>
              </a:ext>
            </a:extLst>
          </p:cNvPr>
          <p:cNvSpPr txBox="1"/>
          <p:nvPr/>
        </p:nvSpPr>
        <p:spPr>
          <a:xfrm>
            <a:off x="184029" y="2839092"/>
            <a:ext cx="12012734" cy="3867662"/>
          </a:xfrm>
          <a:prstGeom prst="rect">
            <a:avLst/>
          </a:prstGeom>
          <a:noFill/>
        </p:spPr>
        <p:txBody>
          <a:bodyPr wrap="square">
            <a:spAutoFit/>
          </a:bodyPr>
          <a:lstStyle/>
          <a:p>
            <a:pPr>
              <a:lnSpc>
                <a:spcPct val="150000"/>
              </a:lnSpc>
            </a:pPr>
            <a:r>
              <a:rPr lang="en-US" altLang="zh-CN" sz="1400" dirty="0">
                <a:solidFill>
                  <a:srgbClr val="0C49B8"/>
                </a:solidFill>
                <a:latin typeface="Arial" panose="020B0604020202020204" pitchFamily="34" charset="0"/>
                <a:ea typeface="微软雅黑" panose="020B0503020204020204" pitchFamily="34" charset="-122"/>
                <a:cs typeface="Arial" panose="020B0604020202020204" pitchFamily="34" charset="0"/>
              </a:rPr>
              <a:t> </a:t>
            </a:r>
            <a:r>
              <a:rPr lang="en-US" altLang="zh-CN" sz="1400" b="1" dirty="0">
                <a:solidFill>
                  <a:srgbClr val="0C49B8"/>
                </a:solidFill>
                <a:latin typeface="Huawei Sans" panose="020C0503030203020204"/>
                <a:ea typeface="微软雅黑" panose="020B0503020204020204" pitchFamily="34" charset="-122"/>
                <a:cs typeface="Arial" panose="020B0604020202020204" pitchFamily="34" charset="0"/>
              </a:rPr>
              <a:t>National Competitions (Individual /Team competition):</a:t>
            </a:r>
          </a:p>
          <a:p>
            <a:pPr marL="342900" indent="-342900">
              <a:lnSpc>
                <a:spcPct val="150000"/>
              </a:lnSpc>
              <a:buFont typeface="+mj-lt"/>
              <a:buAutoNum type="arabicPeriod"/>
            </a:pPr>
            <a:r>
              <a:rPr lang="en-US" altLang="zh-CN" sz="1400" dirty="0">
                <a:solidFill>
                  <a:srgbClr val="333333"/>
                </a:solidFill>
                <a:latin typeface="Huawei Sans" panose="020C0503030203020204"/>
                <a:ea typeface="微软雅黑" panose="020B0503020204020204" pitchFamily="34" charset="-122"/>
                <a:cs typeface="Arial" panose="020B0604020202020204" pitchFamily="34" charset="0"/>
              </a:rPr>
              <a:t>Participants must be enrolled college students with access to a PC and the internet. </a:t>
            </a:r>
          </a:p>
          <a:p>
            <a:pPr marL="342900" indent="-342900">
              <a:lnSpc>
                <a:spcPct val="150000"/>
              </a:lnSpc>
              <a:buFont typeface="+mj-lt"/>
              <a:buAutoNum type="arabicPeriod"/>
            </a:pPr>
            <a:r>
              <a:rPr lang="en-US" altLang="zh-CN" sz="1400" dirty="0">
                <a:solidFill>
                  <a:srgbClr val="333333"/>
                </a:solidFill>
                <a:latin typeface="Huawei Sans" panose="020C0503030203020204"/>
                <a:ea typeface="微软雅黑" panose="020B0503020204020204" pitchFamily="34" charset="-122"/>
                <a:cs typeface="Arial" panose="020B0604020202020204" pitchFamily="34" charset="0"/>
              </a:rPr>
              <a:t>Each participant is allowed to enter only one track per year.</a:t>
            </a:r>
          </a:p>
          <a:p>
            <a:pPr marL="342900" indent="-342900">
              <a:lnSpc>
                <a:spcPct val="150000"/>
              </a:lnSpc>
              <a:buFont typeface="+mj-lt"/>
              <a:buAutoNum type="arabicPeriod"/>
            </a:pPr>
            <a:r>
              <a:rPr lang="en-US" altLang="zh-CN" sz="1400" dirty="0">
                <a:solidFill>
                  <a:srgbClr val="333333"/>
                </a:solidFill>
                <a:latin typeface="Huawei Sans" panose="020C0503030203020204"/>
                <a:ea typeface="微软雅黑" panose="020B0503020204020204" pitchFamily="34" charset="-122"/>
                <a:cs typeface="Arial" panose="020B0604020202020204" pitchFamily="34" charset="0"/>
              </a:rPr>
              <a:t>From the National Finals through to the Global Finals, the competition will be conducted at the team level. It is recommended that all team members are from the same university.</a:t>
            </a:r>
          </a:p>
          <a:p>
            <a:pPr marL="342900" indent="-342900">
              <a:lnSpc>
                <a:spcPct val="150000"/>
              </a:lnSpc>
              <a:buFont typeface="+mj-lt"/>
              <a:buAutoNum type="arabicPeriod"/>
            </a:pPr>
            <a:r>
              <a:rPr lang="en-US" altLang="zh-CN" sz="1400" dirty="0">
                <a:solidFill>
                  <a:srgbClr val="333333"/>
                </a:solidFill>
                <a:latin typeface="Huawei Sans" panose="020C0503030203020204"/>
                <a:ea typeface="微软雅黑" panose="020B0503020204020204" pitchFamily="34" charset="-122"/>
                <a:cs typeface="Arial" panose="020B0604020202020204" pitchFamily="34" charset="0"/>
              </a:rPr>
              <a:t>Grand Prize winners from previous Global Finals are eligible to compete again, provided they enter a different track. </a:t>
            </a:r>
          </a:p>
          <a:p>
            <a:pPr marL="342900" indent="-342900">
              <a:lnSpc>
                <a:spcPct val="150000"/>
              </a:lnSpc>
              <a:buFont typeface="+mj-lt"/>
              <a:buAutoNum type="arabicPeriod"/>
            </a:pPr>
            <a:r>
              <a:rPr lang="en-US" altLang="zh-CN" sz="1400" dirty="0">
                <a:solidFill>
                  <a:srgbClr val="333333"/>
                </a:solidFill>
                <a:latin typeface="Huawei Sans" panose="020C0503030203020204"/>
                <a:ea typeface="微软雅黑" panose="020B0503020204020204" pitchFamily="34" charset="-122"/>
                <a:cs typeface="Arial" panose="020B0604020202020204" pitchFamily="34" charset="0"/>
              </a:rPr>
              <a:t>In the preliminary competition of each country, participants who hold valid Huawei certifications will receive bonus points.</a:t>
            </a:r>
            <a:r>
              <a:rPr lang="en-US" altLang="zh-CN" sz="1400" dirty="0">
                <a:latin typeface="Huawei Sans" panose="020C0503030203020204"/>
              </a:rPr>
              <a:t> </a:t>
            </a:r>
            <a:r>
              <a:rPr lang="zh-CN" altLang="en-US" sz="1400" dirty="0">
                <a:latin typeface="Huawei Sans" panose="020C0503030203020204"/>
              </a:rPr>
              <a:t>（</a:t>
            </a:r>
            <a:r>
              <a:rPr lang="en-US" altLang="zh-CN" sz="1400" i="1" dirty="0">
                <a:latin typeface="Huawei Sans" panose="020C0503030203020204"/>
              </a:rPr>
              <a:t>It is recommended to use the competition learning space to access previous learning materials.</a:t>
            </a:r>
            <a:r>
              <a:rPr lang="zh-CN" altLang="en-US" sz="1400" i="1" dirty="0">
                <a:latin typeface="Huawei Sans" panose="020C0503030203020204"/>
              </a:rPr>
              <a:t>）</a:t>
            </a:r>
            <a:endParaRPr lang="en-US" altLang="zh-CN" sz="1400" i="1" dirty="0">
              <a:solidFill>
                <a:srgbClr val="333333"/>
              </a:solidFill>
              <a:latin typeface="Huawei Sans" panose="020C0503030203020204"/>
              <a:ea typeface="微软雅黑" panose="020B0503020204020204" pitchFamily="34" charset="-122"/>
              <a:cs typeface="Arial" panose="020B0604020202020204" pitchFamily="34" charset="0"/>
            </a:endParaRPr>
          </a:p>
          <a:p>
            <a:pPr>
              <a:lnSpc>
                <a:spcPct val="150000"/>
              </a:lnSpc>
            </a:pPr>
            <a:r>
              <a:rPr lang="en-US" altLang="zh-CN" sz="1100" dirty="0">
                <a:solidFill>
                  <a:srgbClr val="333333"/>
                </a:solidFill>
                <a:latin typeface="Huawei Sans" panose="020C0503030203020204"/>
                <a:ea typeface="微软雅黑" panose="020B0503020204020204" pitchFamily="34" charset="-122"/>
                <a:cs typeface="Arial" panose="020B0604020202020204" pitchFamily="34" charset="0"/>
              </a:rPr>
              <a:t>HCIE Certificate: 200 </a:t>
            </a:r>
            <a:r>
              <a:rPr lang="en-US" altLang="zh-CN" sz="1100" dirty="0" err="1">
                <a:solidFill>
                  <a:srgbClr val="333333"/>
                </a:solidFill>
                <a:latin typeface="Huawei Sans" panose="020C0503030203020204"/>
                <a:ea typeface="微软雅黑" panose="020B0503020204020204" pitchFamily="34" charset="-122"/>
                <a:cs typeface="Arial" panose="020B0604020202020204" pitchFamily="34" charset="0"/>
              </a:rPr>
              <a:t>points;HCIP</a:t>
            </a:r>
            <a:r>
              <a:rPr lang="en-US" altLang="zh-CN" sz="1100" dirty="0">
                <a:solidFill>
                  <a:srgbClr val="333333"/>
                </a:solidFill>
                <a:latin typeface="Huawei Sans" panose="020C0503030203020204"/>
                <a:ea typeface="微软雅黑" panose="020B0503020204020204" pitchFamily="34" charset="-122"/>
                <a:cs typeface="Arial" panose="020B0604020202020204" pitchFamily="34" charset="0"/>
              </a:rPr>
              <a:t> Certificate: 100 points; HCIA Certificate: 50 points; (Points can be accumulated, and the upper limit of bonus points cannot exceed 200 points.) </a:t>
            </a:r>
          </a:p>
          <a:p>
            <a:pPr>
              <a:lnSpc>
                <a:spcPct val="150000"/>
              </a:lnSpc>
            </a:pPr>
            <a:r>
              <a:rPr lang="en-US" altLang="zh-CN" sz="1400" b="1" dirty="0">
                <a:solidFill>
                  <a:srgbClr val="0C49B8"/>
                </a:solidFill>
                <a:latin typeface="Huawei Sans" panose="020C0503030203020204"/>
                <a:ea typeface="微软雅黑" panose="020B0503020204020204" pitchFamily="34" charset="-122"/>
                <a:cs typeface="Arial" panose="020B0604020202020204" pitchFamily="34" charset="0"/>
              </a:rPr>
              <a:t>Regional Finals (Team competition):</a:t>
            </a:r>
          </a:p>
          <a:p>
            <a:pPr marL="273148" indent="-273148">
              <a:lnSpc>
                <a:spcPct val="150000"/>
              </a:lnSpc>
              <a:buFont typeface="Arial" panose="020B0604020202020204" pitchFamily="34" charset="0"/>
              <a:buChar char="•"/>
            </a:pPr>
            <a:r>
              <a:rPr lang="en-US" altLang="zh-CN" sz="1400" dirty="0">
                <a:solidFill>
                  <a:srgbClr val="333333"/>
                </a:solidFill>
                <a:latin typeface="Huawei Sans" panose="020C0503030203020204"/>
                <a:ea typeface="微软雅黑" panose="020B0503020204020204" pitchFamily="34" charset="-122"/>
                <a:cs typeface="Arial" panose="020B0604020202020204" pitchFamily="34" charset="0"/>
              </a:rPr>
              <a:t>The Regional Finals are team competitions, with teams advancing from the National Finals. Team members must remain consistent, and substitutions are generally not permitted.</a:t>
            </a:r>
            <a:endParaRPr lang="en-US" altLang="zh-CN" sz="1400" dirty="0">
              <a:solidFill>
                <a:srgbClr val="333333"/>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50839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1E0682ED-5C01-47D6-AEAA-C6A80D280C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61958" y="2307297"/>
            <a:ext cx="7895834" cy="3606715"/>
          </a:xfrm>
          <a:prstGeom prst="rect">
            <a:avLst/>
          </a:prstGeom>
        </p:spPr>
      </p:pic>
      <p:sp>
        <p:nvSpPr>
          <p:cNvPr id="28" name="副标题 15">
            <a:extLst>
              <a:ext uri="{FF2B5EF4-FFF2-40B4-BE49-F238E27FC236}">
                <a16:creationId xmlns:a16="http://schemas.microsoft.com/office/drawing/2014/main" id="{6174E8E8-258E-4896-A265-F2505382C938}"/>
              </a:ext>
            </a:extLst>
          </p:cNvPr>
          <p:cNvSpPr txBox="1">
            <a:spLocks/>
          </p:cNvSpPr>
          <p:nvPr/>
        </p:nvSpPr>
        <p:spPr>
          <a:xfrm>
            <a:off x="729175" y="456135"/>
            <a:ext cx="10740640" cy="382066"/>
          </a:xfrm>
          <a:prstGeom prst="rect">
            <a:avLst/>
          </a:prstGeom>
        </p:spPr>
        <p:txBody>
          <a:bodyPr>
            <a:noAutofit/>
          </a:bodyPr>
          <a:lst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bg1">
                    <a:lumMod val="95000"/>
                  </a:schemeClr>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pPr marL="0" indent="0" defTabSz="914400">
              <a:buNone/>
            </a:pPr>
            <a:r>
              <a:rPr lang="en-US" altLang="zh-CN" sz="2800" b="1" dirty="0">
                <a:solidFill>
                  <a:prstClr val="black">
                    <a:lumMod val="85000"/>
                    <a:lumOff val="15000"/>
                  </a:prstClr>
                </a:solidFill>
                <a:latin typeface="Huawei Sans" panose="020C0503030203020204"/>
                <a:ea typeface="微软雅黑" panose="020B0503020204020204" pitchFamily="34" charset="-122"/>
                <a:cs typeface="Huawei Sans" panose="020C0503030203020204" pitchFamily="34" charset="0"/>
                <a:sym typeface="Huawei Sans" panose="020C0503030203020204" pitchFamily="34" charset="0"/>
              </a:rPr>
              <a:t>Talent Online – A Platform Supporting the ICT Competition</a:t>
            </a:r>
            <a:endParaRPr lang="zh-CN" altLang="en-US" sz="2800" b="1" dirty="0">
              <a:solidFill>
                <a:prstClr val="black">
                  <a:lumMod val="85000"/>
                  <a:lumOff val="15000"/>
                </a:prstClr>
              </a:solidFill>
              <a:latin typeface="Huawei Sans" panose="020C0503030203020204"/>
              <a:ea typeface="微软雅黑" panose="020B0503020204020204" pitchFamily="34" charset="-122"/>
              <a:cs typeface="Huawei Sans" panose="020C0503030203020204" pitchFamily="34" charset="0"/>
              <a:sym typeface="Huawei Sans" panose="020C0503030203020204" pitchFamily="34" charset="0"/>
            </a:endParaRPr>
          </a:p>
        </p:txBody>
      </p:sp>
      <p:pic>
        <p:nvPicPr>
          <p:cNvPr id="30" name="图片 29">
            <a:extLst>
              <a:ext uri="{FF2B5EF4-FFF2-40B4-BE49-F238E27FC236}">
                <a16:creationId xmlns:a16="http://schemas.microsoft.com/office/drawing/2014/main" id="{75371339-3040-4536-B422-649ABFB9113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01213" y="4078259"/>
            <a:ext cx="1760745" cy="1103400"/>
          </a:xfrm>
          <a:prstGeom prst="rect">
            <a:avLst/>
          </a:prstGeom>
        </p:spPr>
      </p:pic>
      <p:grpSp>
        <p:nvGrpSpPr>
          <p:cNvPr id="31" name="组合 30">
            <a:extLst>
              <a:ext uri="{FF2B5EF4-FFF2-40B4-BE49-F238E27FC236}">
                <a16:creationId xmlns:a16="http://schemas.microsoft.com/office/drawing/2014/main" id="{AF338878-6BCA-436B-A801-C8B61B863E70}"/>
              </a:ext>
            </a:extLst>
          </p:cNvPr>
          <p:cNvGrpSpPr/>
          <p:nvPr/>
        </p:nvGrpSpPr>
        <p:grpSpPr>
          <a:xfrm>
            <a:off x="1372098" y="4636264"/>
            <a:ext cx="10003639" cy="9065"/>
            <a:chOff x="1081782" y="5387154"/>
            <a:chExt cx="10003639" cy="9065"/>
          </a:xfrm>
        </p:grpSpPr>
        <p:cxnSp>
          <p:nvCxnSpPr>
            <p:cNvPr id="32" name="直接连接符 31">
              <a:extLst>
                <a:ext uri="{FF2B5EF4-FFF2-40B4-BE49-F238E27FC236}">
                  <a16:creationId xmlns:a16="http://schemas.microsoft.com/office/drawing/2014/main" id="{71707FEC-2DB1-491F-BC80-71D763BE6939}"/>
                </a:ext>
              </a:extLst>
            </p:cNvPr>
            <p:cNvCxnSpPr>
              <a:cxnSpLocks/>
            </p:cNvCxnSpPr>
            <p:nvPr/>
          </p:nvCxnSpPr>
          <p:spPr>
            <a:xfrm rot="16200000" flipV="1">
              <a:off x="6123237" y="434034"/>
              <a:ext cx="0" cy="9924369"/>
            </a:xfrm>
            <a:prstGeom prst="line">
              <a:avLst/>
            </a:prstGeom>
            <a:ln w="9525">
              <a:gradFill>
                <a:gsLst>
                  <a:gs pos="100000">
                    <a:srgbClr val="3F11D4"/>
                  </a:gs>
                  <a:gs pos="0">
                    <a:srgbClr val="00FAEC">
                      <a:alpha val="28000"/>
                    </a:srgb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8D66A133-00EA-41B0-A265-AB2380720DB1}"/>
                </a:ext>
              </a:extLst>
            </p:cNvPr>
            <p:cNvCxnSpPr>
              <a:cxnSpLocks/>
            </p:cNvCxnSpPr>
            <p:nvPr/>
          </p:nvCxnSpPr>
          <p:spPr>
            <a:xfrm rot="16200000" flipV="1">
              <a:off x="6043967" y="424969"/>
              <a:ext cx="0" cy="9924369"/>
            </a:xfrm>
            <a:prstGeom prst="line">
              <a:avLst/>
            </a:prstGeom>
            <a:ln w="9525">
              <a:gradFill>
                <a:gsLst>
                  <a:gs pos="0">
                    <a:srgbClr val="2411D4">
                      <a:alpha val="64000"/>
                    </a:srgbClr>
                  </a:gs>
                  <a:gs pos="100000">
                    <a:srgbClr val="00FA60">
                      <a:alpha val="38000"/>
                    </a:srgbClr>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34" name="组合 33">
            <a:extLst>
              <a:ext uri="{FF2B5EF4-FFF2-40B4-BE49-F238E27FC236}">
                <a16:creationId xmlns:a16="http://schemas.microsoft.com/office/drawing/2014/main" id="{67909704-492B-4A48-A441-81078BDA3137}"/>
              </a:ext>
            </a:extLst>
          </p:cNvPr>
          <p:cNvGrpSpPr/>
          <p:nvPr/>
        </p:nvGrpSpPr>
        <p:grpSpPr>
          <a:xfrm>
            <a:off x="1411006" y="4094125"/>
            <a:ext cx="2640344" cy="1710392"/>
            <a:chOff x="1073290" y="4246367"/>
            <a:chExt cx="2640344" cy="1710392"/>
          </a:xfrm>
        </p:grpSpPr>
        <p:sp>
          <p:nvSpPr>
            <p:cNvPr id="35" name="图形 48">
              <a:extLst>
                <a:ext uri="{FF2B5EF4-FFF2-40B4-BE49-F238E27FC236}">
                  <a16:creationId xmlns:a16="http://schemas.microsoft.com/office/drawing/2014/main" id="{3EFBAE3A-8485-4C48-97AF-B3BA9FEC386B}"/>
                </a:ext>
              </a:extLst>
            </p:cNvPr>
            <p:cNvSpPr/>
            <p:nvPr/>
          </p:nvSpPr>
          <p:spPr>
            <a:xfrm rot="5400000">
              <a:off x="2573638" y="4189525"/>
              <a:ext cx="1083154" cy="1196838"/>
            </a:xfrm>
            <a:custGeom>
              <a:avLst/>
              <a:gdLst>
                <a:gd name="connsiteX0" fmla="*/ 3262408 w 3267075"/>
                <a:gd name="connsiteY0" fmla="*/ 2456093 h 3609975"/>
                <a:gd name="connsiteX1" fmla="*/ 3262408 w 3267075"/>
                <a:gd name="connsiteY1" fmla="*/ 1160693 h 3609975"/>
                <a:gd name="connsiteX2" fmla="*/ 3009519 w 3267075"/>
                <a:gd name="connsiteY2" fmla="*/ 722638 h 3609975"/>
                <a:gd name="connsiteX3" fmla="*/ 1887664 w 3267075"/>
                <a:gd name="connsiteY3" fmla="*/ 74938 h 3609975"/>
                <a:gd name="connsiteX4" fmla="*/ 1381887 w 3267075"/>
                <a:gd name="connsiteY4" fmla="*/ 74938 h 3609975"/>
                <a:gd name="connsiteX5" fmla="*/ 260033 w 3267075"/>
                <a:gd name="connsiteY5" fmla="*/ 722638 h 3609975"/>
                <a:gd name="connsiteX6" fmla="*/ 7144 w 3267075"/>
                <a:gd name="connsiteY6" fmla="*/ 1160693 h 3609975"/>
                <a:gd name="connsiteX7" fmla="*/ 7144 w 3267075"/>
                <a:gd name="connsiteY7" fmla="*/ 2456093 h 3609975"/>
                <a:gd name="connsiteX8" fmla="*/ 260033 w 3267075"/>
                <a:gd name="connsiteY8" fmla="*/ 2894148 h 3609975"/>
                <a:gd name="connsiteX9" fmla="*/ 1381887 w 3267075"/>
                <a:gd name="connsiteY9" fmla="*/ 3541848 h 3609975"/>
                <a:gd name="connsiteX10" fmla="*/ 1887664 w 3267075"/>
                <a:gd name="connsiteY10" fmla="*/ 3541848 h 3609975"/>
                <a:gd name="connsiteX11" fmla="*/ 3009519 w 3267075"/>
                <a:gd name="connsiteY11" fmla="*/ 2894148 h 3609975"/>
                <a:gd name="connsiteX12" fmla="*/ 3262408 w 3267075"/>
                <a:gd name="connsiteY12" fmla="*/ 2456093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7075" h="3609975">
                  <a:moveTo>
                    <a:pt x="3262408" y="2456093"/>
                  </a:moveTo>
                  <a:lnTo>
                    <a:pt x="3262408" y="1160693"/>
                  </a:lnTo>
                  <a:cubicBezTo>
                    <a:pt x="3262408" y="980003"/>
                    <a:pt x="3166015" y="813030"/>
                    <a:pt x="3009519" y="722638"/>
                  </a:cubicBezTo>
                  <a:lnTo>
                    <a:pt x="1887664" y="74938"/>
                  </a:lnTo>
                  <a:cubicBezTo>
                    <a:pt x="1731169" y="-15454"/>
                    <a:pt x="1538383" y="-15454"/>
                    <a:pt x="1381887" y="74938"/>
                  </a:cubicBezTo>
                  <a:lnTo>
                    <a:pt x="260033" y="722638"/>
                  </a:lnTo>
                  <a:cubicBezTo>
                    <a:pt x="103537" y="813030"/>
                    <a:pt x="7144" y="980003"/>
                    <a:pt x="7144" y="1160693"/>
                  </a:cubicBezTo>
                  <a:lnTo>
                    <a:pt x="7144" y="2456093"/>
                  </a:lnTo>
                  <a:cubicBezTo>
                    <a:pt x="7144" y="2636782"/>
                    <a:pt x="103537" y="2803755"/>
                    <a:pt x="260033" y="2894148"/>
                  </a:cubicBezTo>
                  <a:lnTo>
                    <a:pt x="1381887" y="3541848"/>
                  </a:lnTo>
                  <a:cubicBezTo>
                    <a:pt x="1538383" y="3632240"/>
                    <a:pt x="1731169" y="3632240"/>
                    <a:pt x="1887664" y="3541848"/>
                  </a:cubicBezTo>
                  <a:lnTo>
                    <a:pt x="3009519" y="2894148"/>
                  </a:lnTo>
                  <a:cubicBezTo>
                    <a:pt x="3165920" y="2803755"/>
                    <a:pt x="3262408" y="2636782"/>
                    <a:pt x="3262408" y="2456093"/>
                  </a:cubicBezTo>
                  <a:close/>
                </a:path>
              </a:pathLst>
            </a:custGeom>
            <a:gradFill>
              <a:gsLst>
                <a:gs pos="0">
                  <a:srgbClr val="00FAEC"/>
                </a:gs>
                <a:gs pos="100000">
                  <a:srgbClr val="3F11D4"/>
                </a:gs>
              </a:gsLst>
              <a:lin ang="9000000" scaled="0"/>
            </a:gradFill>
            <a:ln w="9525" cap="flat">
              <a:noFill/>
              <a:prstDash val="solid"/>
              <a:miter/>
            </a:ln>
          </p:spPr>
          <p:txBody>
            <a:bodyPr rtlCol="0" anchor="ctr"/>
            <a:lstStyle/>
            <a:p>
              <a:endParaRPr lang="zh-CN" altLang="en-US">
                <a:latin typeface="Huawei Sans" panose="020C0503030203020204"/>
              </a:endParaRPr>
            </a:p>
          </p:txBody>
        </p:sp>
        <p:sp>
          <p:nvSpPr>
            <p:cNvPr id="36" name="矩形 13">
              <a:extLst>
                <a:ext uri="{FF2B5EF4-FFF2-40B4-BE49-F238E27FC236}">
                  <a16:creationId xmlns:a16="http://schemas.microsoft.com/office/drawing/2014/main" id="{E0AF4473-68EC-4AE9-8975-7A0CEE1B59A3}"/>
                </a:ext>
              </a:extLst>
            </p:cNvPr>
            <p:cNvSpPr/>
            <p:nvPr/>
          </p:nvSpPr>
          <p:spPr>
            <a:xfrm>
              <a:off x="2777498" y="4386158"/>
              <a:ext cx="823921" cy="338554"/>
            </a:xfrm>
            <a:prstGeom prst="rect">
              <a:avLst/>
            </a:prstGeom>
          </p:spPr>
          <p:txBody>
            <a:bodyPr wrap="square">
              <a:spAutoFit/>
            </a:bodyPr>
            <a:lstStyle/>
            <a:p>
              <a:r>
                <a:rPr lang="en-US" altLang="zh-CN" sz="1600" b="1" dirty="0">
                  <a:solidFill>
                    <a:schemeClr val="tx2"/>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rPr>
                <a:t>Step</a:t>
              </a:r>
              <a:r>
                <a:rPr lang="zh-CN" altLang="en-US" sz="1600" b="1" dirty="0">
                  <a:solidFill>
                    <a:schemeClr val="tx2"/>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rPr>
                <a:t> </a:t>
              </a:r>
              <a:r>
                <a:rPr lang="en-US" altLang="zh-CN" sz="1600" b="1" dirty="0">
                  <a:solidFill>
                    <a:schemeClr val="tx2"/>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rPr>
                <a:t>1</a:t>
              </a:r>
            </a:p>
          </p:txBody>
        </p:sp>
        <p:sp>
          <p:nvSpPr>
            <p:cNvPr id="37" name="矩形 36">
              <a:extLst>
                <a:ext uri="{FF2B5EF4-FFF2-40B4-BE49-F238E27FC236}">
                  <a16:creationId xmlns:a16="http://schemas.microsoft.com/office/drawing/2014/main" id="{9081C4A3-CAB7-4B83-9349-CCE4666B0C83}"/>
                </a:ext>
              </a:extLst>
            </p:cNvPr>
            <p:cNvSpPr/>
            <p:nvPr/>
          </p:nvSpPr>
          <p:spPr>
            <a:xfrm>
              <a:off x="2660678" y="4774057"/>
              <a:ext cx="972411" cy="247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100" b="1" dirty="0">
                  <a:solidFill>
                    <a:prstClr val="white"/>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rPr>
                <a:t>Go to the Homepage</a:t>
              </a:r>
              <a:endParaRPr lang="zh-CN" altLang="en-US" sz="1100" b="1" dirty="0">
                <a:solidFill>
                  <a:prstClr val="white"/>
                </a:solidFill>
                <a:latin typeface="Huawei Sans" panose="020C0503030203020204"/>
                <a:ea typeface="微软雅黑" panose="020B0503020204020204" pitchFamily="34" charset="-122"/>
                <a:cs typeface="Arial" panose="020B0604020202020204" pitchFamily="34" charset="0"/>
              </a:endParaRPr>
            </a:p>
          </p:txBody>
        </p:sp>
        <p:sp>
          <p:nvSpPr>
            <p:cNvPr id="38" name="文本框 37">
              <a:extLst>
                <a:ext uri="{FF2B5EF4-FFF2-40B4-BE49-F238E27FC236}">
                  <a16:creationId xmlns:a16="http://schemas.microsoft.com/office/drawing/2014/main" id="{EDC8C976-A265-4580-A0B5-54E4A306F07D}"/>
                </a:ext>
              </a:extLst>
            </p:cNvPr>
            <p:cNvSpPr txBox="1"/>
            <p:nvPr/>
          </p:nvSpPr>
          <p:spPr>
            <a:xfrm>
              <a:off x="1073290" y="5476499"/>
              <a:ext cx="2132872" cy="480260"/>
            </a:xfrm>
            <a:prstGeom prst="rect">
              <a:avLst/>
            </a:prstGeom>
            <a:noFill/>
          </p:spPr>
          <p:txBody>
            <a:bodyPr wrap="square" rtlCol="0">
              <a:spAutoFit/>
            </a:bodyPr>
            <a:lstStyle/>
            <a:p>
              <a:pPr algn="l">
                <a:lnSpc>
                  <a:spcPts val="3440"/>
                </a:lnSpc>
              </a:pPr>
              <a:r>
                <a:rPr lang="en-US" altLang="zh-CN" b="1" dirty="0">
                  <a:solidFill>
                    <a:schemeClr val="tx2"/>
                  </a:solidFill>
                  <a:latin typeface="Huawei Sans" panose="020C0503030203020204"/>
                  <a:ea typeface="Microsoft YaHei" panose="020B0503020204020204" pitchFamily="34" charset="-122"/>
                  <a:hlinkClick r:id="rId5"/>
                </a:rPr>
                <a:t>Home Page Links</a:t>
              </a:r>
              <a:endParaRPr lang="zh-CN" altLang="en-US" b="1" dirty="0">
                <a:solidFill>
                  <a:schemeClr val="tx2"/>
                </a:solidFill>
                <a:latin typeface="Huawei Sans" panose="020C0503030203020204"/>
                <a:ea typeface="Microsoft YaHei" panose="020B0503020204020204" pitchFamily="34" charset="-122"/>
              </a:endParaRPr>
            </a:p>
          </p:txBody>
        </p:sp>
      </p:grpSp>
      <p:grpSp>
        <p:nvGrpSpPr>
          <p:cNvPr id="43" name="组合 42">
            <a:extLst>
              <a:ext uri="{FF2B5EF4-FFF2-40B4-BE49-F238E27FC236}">
                <a16:creationId xmlns:a16="http://schemas.microsoft.com/office/drawing/2014/main" id="{198153F8-87FC-4AF6-B880-BD06501A1B0A}"/>
              </a:ext>
            </a:extLst>
          </p:cNvPr>
          <p:cNvGrpSpPr/>
          <p:nvPr/>
        </p:nvGrpSpPr>
        <p:grpSpPr>
          <a:xfrm>
            <a:off x="6253000" y="4094125"/>
            <a:ext cx="1196838" cy="1083154"/>
            <a:chOff x="7306356" y="4246367"/>
            <a:chExt cx="1196838" cy="1083154"/>
          </a:xfrm>
        </p:grpSpPr>
        <p:sp>
          <p:nvSpPr>
            <p:cNvPr id="44" name="图形 48">
              <a:extLst>
                <a:ext uri="{FF2B5EF4-FFF2-40B4-BE49-F238E27FC236}">
                  <a16:creationId xmlns:a16="http://schemas.microsoft.com/office/drawing/2014/main" id="{EF414F79-49FC-4455-9253-1F2FE76EF1C8}"/>
                </a:ext>
              </a:extLst>
            </p:cNvPr>
            <p:cNvSpPr/>
            <p:nvPr/>
          </p:nvSpPr>
          <p:spPr>
            <a:xfrm rot="5400000">
              <a:off x="7363198" y="4189525"/>
              <a:ext cx="1083154" cy="1196838"/>
            </a:xfrm>
            <a:custGeom>
              <a:avLst/>
              <a:gdLst>
                <a:gd name="connsiteX0" fmla="*/ 3262408 w 3267075"/>
                <a:gd name="connsiteY0" fmla="*/ 2456093 h 3609975"/>
                <a:gd name="connsiteX1" fmla="*/ 3262408 w 3267075"/>
                <a:gd name="connsiteY1" fmla="*/ 1160693 h 3609975"/>
                <a:gd name="connsiteX2" fmla="*/ 3009519 w 3267075"/>
                <a:gd name="connsiteY2" fmla="*/ 722638 h 3609975"/>
                <a:gd name="connsiteX3" fmla="*/ 1887664 w 3267075"/>
                <a:gd name="connsiteY3" fmla="*/ 74938 h 3609975"/>
                <a:gd name="connsiteX4" fmla="*/ 1381887 w 3267075"/>
                <a:gd name="connsiteY4" fmla="*/ 74938 h 3609975"/>
                <a:gd name="connsiteX5" fmla="*/ 260033 w 3267075"/>
                <a:gd name="connsiteY5" fmla="*/ 722638 h 3609975"/>
                <a:gd name="connsiteX6" fmla="*/ 7144 w 3267075"/>
                <a:gd name="connsiteY6" fmla="*/ 1160693 h 3609975"/>
                <a:gd name="connsiteX7" fmla="*/ 7144 w 3267075"/>
                <a:gd name="connsiteY7" fmla="*/ 2456093 h 3609975"/>
                <a:gd name="connsiteX8" fmla="*/ 260033 w 3267075"/>
                <a:gd name="connsiteY8" fmla="*/ 2894148 h 3609975"/>
                <a:gd name="connsiteX9" fmla="*/ 1381887 w 3267075"/>
                <a:gd name="connsiteY9" fmla="*/ 3541848 h 3609975"/>
                <a:gd name="connsiteX10" fmla="*/ 1887664 w 3267075"/>
                <a:gd name="connsiteY10" fmla="*/ 3541848 h 3609975"/>
                <a:gd name="connsiteX11" fmla="*/ 3009519 w 3267075"/>
                <a:gd name="connsiteY11" fmla="*/ 2894148 h 3609975"/>
                <a:gd name="connsiteX12" fmla="*/ 3262408 w 3267075"/>
                <a:gd name="connsiteY12" fmla="*/ 2456093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7075" h="3609975">
                  <a:moveTo>
                    <a:pt x="3262408" y="2456093"/>
                  </a:moveTo>
                  <a:lnTo>
                    <a:pt x="3262408" y="1160693"/>
                  </a:lnTo>
                  <a:cubicBezTo>
                    <a:pt x="3262408" y="980003"/>
                    <a:pt x="3166015" y="813030"/>
                    <a:pt x="3009519" y="722638"/>
                  </a:cubicBezTo>
                  <a:lnTo>
                    <a:pt x="1887664" y="74938"/>
                  </a:lnTo>
                  <a:cubicBezTo>
                    <a:pt x="1731169" y="-15454"/>
                    <a:pt x="1538383" y="-15454"/>
                    <a:pt x="1381887" y="74938"/>
                  </a:cubicBezTo>
                  <a:lnTo>
                    <a:pt x="260033" y="722638"/>
                  </a:lnTo>
                  <a:cubicBezTo>
                    <a:pt x="103537" y="813030"/>
                    <a:pt x="7144" y="980003"/>
                    <a:pt x="7144" y="1160693"/>
                  </a:cubicBezTo>
                  <a:lnTo>
                    <a:pt x="7144" y="2456093"/>
                  </a:lnTo>
                  <a:cubicBezTo>
                    <a:pt x="7144" y="2636782"/>
                    <a:pt x="103537" y="2803755"/>
                    <a:pt x="260033" y="2894148"/>
                  </a:cubicBezTo>
                  <a:lnTo>
                    <a:pt x="1381887" y="3541848"/>
                  </a:lnTo>
                  <a:cubicBezTo>
                    <a:pt x="1538383" y="3632240"/>
                    <a:pt x="1731169" y="3632240"/>
                    <a:pt x="1887664" y="3541848"/>
                  </a:cubicBezTo>
                  <a:lnTo>
                    <a:pt x="3009519" y="2894148"/>
                  </a:lnTo>
                  <a:cubicBezTo>
                    <a:pt x="3165920" y="2803755"/>
                    <a:pt x="3262408" y="2636782"/>
                    <a:pt x="3262408" y="2456093"/>
                  </a:cubicBezTo>
                  <a:close/>
                </a:path>
              </a:pathLst>
            </a:custGeom>
            <a:gradFill>
              <a:gsLst>
                <a:gs pos="0">
                  <a:srgbClr val="00FAEC"/>
                </a:gs>
                <a:gs pos="100000">
                  <a:srgbClr val="3F11D4"/>
                </a:gs>
              </a:gsLst>
              <a:lin ang="9000000" scaled="0"/>
            </a:gradFill>
            <a:ln w="9525" cap="flat">
              <a:noFill/>
              <a:prstDash val="solid"/>
              <a:miter/>
            </a:ln>
          </p:spPr>
          <p:txBody>
            <a:bodyPr rtlCol="0" anchor="ctr"/>
            <a:lstStyle/>
            <a:p>
              <a:endParaRPr lang="zh-CN" altLang="en-US">
                <a:latin typeface="Huawei Sans" panose="020C0503030203020204"/>
              </a:endParaRPr>
            </a:p>
          </p:txBody>
        </p:sp>
        <p:sp>
          <p:nvSpPr>
            <p:cNvPr id="45" name="矩形 13">
              <a:extLst>
                <a:ext uri="{FF2B5EF4-FFF2-40B4-BE49-F238E27FC236}">
                  <a16:creationId xmlns:a16="http://schemas.microsoft.com/office/drawing/2014/main" id="{11D05D7D-8B78-4981-9B7F-BCC53880FAFD}"/>
                </a:ext>
              </a:extLst>
            </p:cNvPr>
            <p:cNvSpPr/>
            <p:nvPr/>
          </p:nvSpPr>
          <p:spPr>
            <a:xfrm>
              <a:off x="7567058" y="4423210"/>
              <a:ext cx="903309" cy="338554"/>
            </a:xfrm>
            <a:prstGeom prst="rect">
              <a:avLst/>
            </a:prstGeom>
          </p:spPr>
          <p:txBody>
            <a:bodyPr wrap="square">
              <a:spAutoFit/>
            </a:bodyPr>
            <a:lstStyle/>
            <a:p>
              <a:r>
                <a:rPr lang="en-US" altLang="zh-CN" sz="1600" b="1" dirty="0">
                  <a:solidFill>
                    <a:schemeClr val="tx2"/>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rPr>
                <a:t>Step 2</a:t>
              </a:r>
              <a:endParaRPr lang="zh-CN" altLang="en-US" sz="1600" b="1" dirty="0">
                <a:solidFill>
                  <a:schemeClr val="tx2"/>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endParaRPr>
            </a:p>
          </p:txBody>
        </p:sp>
        <p:sp>
          <p:nvSpPr>
            <p:cNvPr id="46" name="矩形 45">
              <a:extLst>
                <a:ext uri="{FF2B5EF4-FFF2-40B4-BE49-F238E27FC236}">
                  <a16:creationId xmlns:a16="http://schemas.microsoft.com/office/drawing/2014/main" id="{D0420CCF-2D4F-4843-B9FB-6C87F5EDD826}"/>
                </a:ext>
              </a:extLst>
            </p:cNvPr>
            <p:cNvSpPr/>
            <p:nvPr/>
          </p:nvSpPr>
          <p:spPr>
            <a:xfrm>
              <a:off x="7418569" y="4762893"/>
              <a:ext cx="972411" cy="247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100" b="1" dirty="0">
                  <a:solidFill>
                    <a:prstClr val="white"/>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rPr>
                <a:t>Complete the Registration</a:t>
              </a:r>
              <a:endParaRPr lang="zh-CN" altLang="en-US" sz="1100" b="1" dirty="0">
                <a:solidFill>
                  <a:prstClr val="white"/>
                </a:solidFill>
                <a:latin typeface="Huawei Sans" panose="020C0503030203020204"/>
                <a:ea typeface="微软雅黑" panose="020B0503020204020204" pitchFamily="34" charset="-122"/>
                <a:cs typeface="Arial" panose="020B0604020202020204" pitchFamily="34" charset="0"/>
              </a:endParaRPr>
            </a:p>
          </p:txBody>
        </p:sp>
      </p:grpSp>
      <p:grpSp>
        <p:nvGrpSpPr>
          <p:cNvPr id="47" name="组合 46">
            <a:extLst>
              <a:ext uri="{FF2B5EF4-FFF2-40B4-BE49-F238E27FC236}">
                <a16:creationId xmlns:a16="http://schemas.microsoft.com/office/drawing/2014/main" id="{229D7657-1EF0-4E75-B7B7-8A46D5E18F93}"/>
              </a:ext>
            </a:extLst>
          </p:cNvPr>
          <p:cNvGrpSpPr/>
          <p:nvPr/>
        </p:nvGrpSpPr>
        <p:grpSpPr>
          <a:xfrm>
            <a:off x="9572100" y="4094125"/>
            <a:ext cx="1332333" cy="1083154"/>
            <a:chOff x="9572100" y="4246367"/>
            <a:chExt cx="1332333" cy="1083154"/>
          </a:xfrm>
        </p:grpSpPr>
        <p:sp>
          <p:nvSpPr>
            <p:cNvPr id="48" name="图形 48">
              <a:extLst>
                <a:ext uri="{FF2B5EF4-FFF2-40B4-BE49-F238E27FC236}">
                  <a16:creationId xmlns:a16="http://schemas.microsoft.com/office/drawing/2014/main" id="{E1C53FA7-C2EF-4FC8-965C-AA8551BD268F}"/>
                </a:ext>
              </a:extLst>
            </p:cNvPr>
            <p:cNvSpPr/>
            <p:nvPr/>
          </p:nvSpPr>
          <p:spPr>
            <a:xfrm rot="5400000">
              <a:off x="9708330" y="4189525"/>
              <a:ext cx="1083154" cy="1196838"/>
            </a:xfrm>
            <a:custGeom>
              <a:avLst/>
              <a:gdLst>
                <a:gd name="connsiteX0" fmla="*/ 3262408 w 3267075"/>
                <a:gd name="connsiteY0" fmla="*/ 2456093 h 3609975"/>
                <a:gd name="connsiteX1" fmla="*/ 3262408 w 3267075"/>
                <a:gd name="connsiteY1" fmla="*/ 1160693 h 3609975"/>
                <a:gd name="connsiteX2" fmla="*/ 3009519 w 3267075"/>
                <a:gd name="connsiteY2" fmla="*/ 722638 h 3609975"/>
                <a:gd name="connsiteX3" fmla="*/ 1887664 w 3267075"/>
                <a:gd name="connsiteY3" fmla="*/ 74938 h 3609975"/>
                <a:gd name="connsiteX4" fmla="*/ 1381887 w 3267075"/>
                <a:gd name="connsiteY4" fmla="*/ 74938 h 3609975"/>
                <a:gd name="connsiteX5" fmla="*/ 260033 w 3267075"/>
                <a:gd name="connsiteY5" fmla="*/ 722638 h 3609975"/>
                <a:gd name="connsiteX6" fmla="*/ 7144 w 3267075"/>
                <a:gd name="connsiteY6" fmla="*/ 1160693 h 3609975"/>
                <a:gd name="connsiteX7" fmla="*/ 7144 w 3267075"/>
                <a:gd name="connsiteY7" fmla="*/ 2456093 h 3609975"/>
                <a:gd name="connsiteX8" fmla="*/ 260033 w 3267075"/>
                <a:gd name="connsiteY8" fmla="*/ 2894148 h 3609975"/>
                <a:gd name="connsiteX9" fmla="*/ 1381887 w 3267075"/>
                <a:gd name="connsiteY9" fmla="*/ 3541848 h 3609975"/>
                <a:gd name="connsiteX10" fmla="*/ 1887664 w 3267075"/>
                <a:gd name="connsiteY10" fmla="*/ 3541848 h 3609975"/>
                <a:gd name="connsiteX11" fmla="*/ 3009519 w 3267075"/>
                <a:gd name="connsiteY11" fmla="*/ 2894148 h 3609975"/>
                <a:gd name="connsiteX12" fmla="*/ 3262408 w 3267075"/>
                <a:gd name="connsiteY12" fmla="*/ 2456093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7075" h="3609975">
                  <a:moveTo>
                    <a:pt x="3262408" y="2456093"/>
                  </a:moveTo>
                  <a:lnTo>
                    <a:pt x="3262408" y="1160693"/>
                  </a:lnTo>
                  <a:cubicBezTo>
                    <a:pt x="3262408" y="980003"/>
                    <a:pt x="3166015" y="813030"/>
                    <a:pt x="3009519" y="722638"/>
                  </a:cubicBezTo>
                  <a:lnTo>
                    <a:pt x="1887664" y="74938"/>
                  </a:lnTo>
                  <a:cubicBezTo>
                    <a:pt x="1731169" y="-15454"/>
                    <a:pt x="1538383" y="-15454"/>
                    <a:pt x="1381887" y="74938"/>
                  </a:cubicBezTo>
                  <a:lnTo>
                    <a:pt x="260033" y="722638"/>
                  </a:lnTo>
                  <a:cubicBezTo>
                    <a:pt x="103537" y="813030"/>
                    <a:pt x="7144" y="980003"/>
                    <a:pt x="7144" y="1160693"/>
                  </a:cubicBezTo>
                  <a:lnTo>
                    <a:pt x="7144" y="2456093"/>
                  </a:lnTo>
                  <a:cubicBezTo>
                    <a:pt x="7144" y="2636782"/>
                    <a:pt x="103537" y="2803755"/>
                    <a:pt x="260033" y="2894148"/>
                  </a:cubicBezTo>
                  <a:lnTo>
                    <a:pt x="1381887" y="3541848"/>
                  </a:lnTo>
                  <a:cubicBezTo>
                    <a:pt x="1538383" y="3632240"/>
                    <a:pt x="1731169" y="3632240"/>
                    <a:pt x="1887664" y="3541848"/>
                  </a:cubicBezTo>
                  <a:lnTo>
                    <a:pt x="3009519" y="2894148"/>
                  </a:lnTo>
                  <a:cubicBezTo>
                    <a:pt x="3165920" y="2803755"/>
                    <a:pt x="3262408" y="2636782"/>
                    <a:pt x="3262408" y="2456093"/>
                  </a:cubicBezTo>
                  <a:close/>
                </a:path>
              </a:pathLst>
            </a:custGeom>
            <a:gradFill>
              <a:gsLst>
                <a:gs pos="0">
                  <a:srgbClr val="00FAEC"/>
                </a:gs>
                <a:gs pos="100000">
                  <a:srgbClr val="3F11D4"/>
                </a:gs>
              </a:gsLst>
              <a:lin ang="9000000" scaled="0"/>
            </a:gradFill>
            <a:ln w="9525" cap="flat">
              <a:noFill/>
              <a:prstDash val="solid"/>
              <a:miter/>
            </a:ln>
          </p:spPr>
          <p:txBody>
            <a:bodyPr rtlCol="0" anchor="ctr"/>
            <a:lstStyle/>
            <a:p>
              <a:endParaRPr lang="zh-CN" altLang="en-US">
                <a:latin typeface="Huawei Sans" panose="020C0503030203020204"/>
              </a:endParaRPr>
            </a:p>
          </p:txBody>
        </p:sp>
        <p:sp>
          <p:nvSpPr>
            <p:cNvPr id="49" name="矩形 13">
              <a:extLst>
                <a:ext uri="{FF2B5EF4-FFF2-40B4-BE49-F238E27FC236}">
                  <a16:creationId xmlns:a16="http://schemas.microsoft.com/office/drawing/2014/main" id="{2C5A5CA1-0493-4A03-A4F9-DA8D36549E85}"/>
                </a:ext>
              </a:extLst>
            </p:cNvPr>
            <p:cNvSpPr/>
            <p:nvPr/>
          </p:nvSpPr>
          <p:spPr>
            <a:xfrm>
              <a:off x="9875915" y="4316870"/>
              <a:ext cx="972411" cy="338554"/>
            </a:xfrm>
            <a:prstGeom prst="rect">
              <a:avLst/>
            </a:prstGeom>
          </p:spPr>
          <p:txBody>
            <a:bodyPr wrap="square">
              <a:spAutoFit/>
            </a:bodyPr>
            <a:lstStyle/>
            <a:p>
              <a:r>
                <a:rPr lang="en-US" altLang="zh-CN" sz="1600" b="1" dirty="0">
                  <a:solidFill>
                    <a:schemeClr val="tx2"/>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rPr>
                <a:t>Step 3</a:t>
              </a:r>
              <a:endParaRPr lang="zh-CN" altLang="en-US" sz="1600" b="1" dirty="0">
                <a:solidFill>
                  <a:schemeClr val="tx2"/>
                </a:solidFill>
                <a:latin typeface="Huawei Sans" panose="020C0503030203020204"/>
                <a:ea typeface="微软雅黑" panose="020B0503020204020204" pitchFamily="34" charset="-122"/>
                <a:cs typeface="Arial" panose="020B0604020202020204" pitchFamily="34" charset="0"/>
                <a:sym typeface="Huawei Sans" panose="020C0503030203020204" pitchFamily="34" charset="0"/>
              </a:endParaRPr>
            </a:p>
          </p:txBody>
        </p:sp>
        <p:sp>
          <p:nvSpPr>
            <p:cNvPr id="50" name="矩形 49">
              <a:extLst>
                <a:ext uri="{FF2B5EF4-FFF2-40B4-BE49-F238E27FC236}">
                  <a16:creationId xmlns:a16="http://schemas.microsoft.com/office/drawing/2014/main" id="{B404D009-B487-4DB3-ADD5-7CDF8F961F7C}"/>
                </a:ext>
              </a:extLst>
            </p:cNvPr>
            <p:cNvSpPr/>
            <p:nvPr/>
          </p:nvSpPr>
          <p:spPr>
            <a:xfrm>
              <a:off x="9572100" y="4724712"/>
              <a:ext cx="1332333"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100" b="1" dirty="0">
                  <a:solidFill>
                    <a:prstClr val="white"/>
                  </a:solidFill>
                  <a:latin typeface="Huawei Sans" panose="020C0503030203020204"/>
                  <a:ea typeface="微软雅黑" panose="020B0503020204020204" pitchFamily="34" charset="-122"/>
                  <a:cs typeface="Arial" panose="020B0604020202020204" pitchFamily="34" charset="0"/>
                </a:rPr>
                <a:t>Online Course Learning</a:t>
              </a:r>
            </a:p>
          </p:txBody>
        </p:sp>
      </p:grpSp>
      <p:pic>
        <p:nvPicPr>
          <p:cNvPr id="5" name="图片 4">
            <a:extLst>
              <a:ext uri="{FF2B5EF4-FFF2-40B4-BE49-F238E27FC236}">
                <a16:creationId xmlns:a16="http://schemas.microsoft.com/office/drawing/2014/main" id="{6692265A-653D-4806-885C-4D9437597462}"/>
              </a:ext>
            </a:extLst>
          </p:cNvPr>
          <p:cNvPicPr>
            <a:picLocks noChangeAspect="1"/>
          </p:cNvPicPr>
          <p:nvPr/>
        </p:nvPicPr>
        <p:blipFill>
          <a:blip r:embed="rId6"/>
          <a:stretch>
            <a:fillRect/>
          </a:stretch>
        </p:blipFill>
        <p:spPr>
          <a:xfrm>
            <a:off x="1705753" y="1541409"/>
            <a:ext cx="3494353" cy="2172012"/>
          </a:xfrm>
          <a:prstGeom prst="rect">
            <a:avLst/>
          </a:prstGeom>
        </p:spPr>
      </p:pic>
      <p:pic>
        <p:nvPicPr>
          <p:cNvPr id="7" name="图片 6">
            <a:extLst>
              <a:ext uri="{FF2B5EF4-FFF2-40B4-BE49-F238E27FC236}">
                <a16:creationId xmlns:a16="http://schemas.microsoft.com/office/drawing/2014/main" id="{61779A28-1489-4222-9B75-8C0162DCAC34}"/>
              </a:ext>
            </a:extLst>
          </p:cNvPr>
          <p:cNvPicPr>
            <a:picLocks noChangeAspect="1"/>
          </p:cNvPicPr>
          <p:nvPr/>
        </p:nvPicPr>
        <p:blipFill>
          <a:blip r:embed="rId7"/>
          <a:stretch>
            <a:fillRect/>
          </a:stretch>
        </p:blipFill>
        <p:spPr>
          <a:xfrm>
            <a:off x="5414074" y="1532345"/>
            <a:ext cx="2936638" cy="2175795"/>
          </a:xfrm>
          <a:prstGeom prst="rect">
            <a:avLst/>
          </a:prstGeom>
        </p:spPr>
      </p:pic>
      <p:pic>
        <p:nvPicPr>
          <p:cNvPr id="9" name="图片 8">
            <a:extLst>
              <a:ext uri="{FF2B5EF4-FFF2-40B4-BE49-F238E27FC236}">
                <a16:creationId xmlns:a16="http://schemas.microsoft.com/office/drawing/2014/main" id="{B29AB18F-33BC-4135-ADC9-EDB5E33E5A8A}"/>
              </a:ext>
            </a:extLst>
          </p:cNvPr>
          <p:cNvPicPr>
            <a:picLocks noChangeAspect="1"/>
          </p:cNvPicPr>
          <p:nvPr/>
        </p:nvPicPr>
        <p:blipFill>
          <a:blip r:embed="rId8"/>
          <a:stretch>
            <a:fillRect/>
          </a:stretch>
        </p:blipFill>
        <p:spPr>
          <a:xfrm>
            <a:off x="8599880" y="1539197"/>
            <a:ext cx="3069850" cy="2243210"/>
          </a:xfrm>
          <a:prstGeom prst="rect">
            <a:avLst/>
          </a:prstGeom>
        </p:spPr>
      </p:pic>
      <p:pic>
        <p:nvPicPr>
          <p:cNvPr id="52" name="图片 51">
            <a:extLst>
              <a:ext uri="{FF2B5EF4-FFF2-40B4-BE49-F238E27FC236}">
                <a16:creationId xmlns:a16="http://schemas.microsoft.com/office/drawing/2014/main" id="{FD62B831-7705-494D-89E6-111AD1D951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45196" y="5292563"/>
            <a:ext cx="1109302" cy="1109302"/>
          </a:xfrm>
          <a:prstGeom prst="rect">
            <a:avLst/>
          </a:prstGeom>
        </p:spPr>
      </p:pic>
    </p:spTree>
    <p:extLst>
      <p:ext uri="{BB962C8B-B14F-4D97-AF65-F5344CB8AC3E}">
        <p14:creationId xmlns:p14="http://schemas.microsoft.com/office/powerpoint/2010/main" val="14923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7"/>
          <p:cNvSpPr txBox="1"/>
          <p:nvPr/>
        </p:nvSpPr>
        <p:spPr>
          <a:xfrm>
            <a:off x="335359" y="265151"/>
            <a:ext cx="10781820" cy="415563"/>
          </a:xfrm>
          <a:prstGeom prst="rect">
            <a:avLst/>
          </a:prstGeom>
        </p:spPr>
        <p:txBody>
          <a:bodyPr vert="horz" lIns="0" tIns="0" rIns="0" bIns="0" rtlCol="0" anchor="t">
            <a:noAutofit/>
          </a:bodyPr>
          <a:lstStyle>
            <a:defPPr>
              <a:defRPr lang="zh-CN"/>
            </a:defPPr>
            <a:lvl1pPr indent="0">
              <a:lnSpc>
                <a:spcPts val="3429"/>
              </a:lnSpc>
              <a:spcBef>
                <a:spcPts val="0"/>
              </a:spcBef>
              <a:buFont typeface="Arial" panose="020B0604020202020204" pitchFamily="34" charset="0"/>
              <a:buNone/>
              <a:defRPr sz="2800" baseline="0">
                <a:latin typeface="Huawei Sans" panose="020C0503030203020204" pitchFamily="34" charset="0"/>
                <a:ea typeface="微软雅黑" panose="020B0503020204020204" pitchFamily="34" charset="-122"/>
                <a:cs typeface="Huawei Sans" panose="020C0503030203020204" pitchFamily="34" charset="0"/>
              </a:defRPr>
            </a:lvl1pPr>
            <a:lvl2pPr marL="593662" indent="0" algn="ctr">
              <a:lnSpc>
                <a:spcPct val="90000"/>
              </a:lnSpc>
              <a:spcBef>
                <a:spcPts val="500"/>
              </a:spcBef>
              <a:buFont typeface="Arial" panose="020B0604020202020204" pitchFamily="34" charset="0"/>
              <a:buNone/>
              <a:defRPr sz="2597"/>
            </a:lvl2pPr>
            <a:lvl3pPr marL="1187323" indent="0" algn="ctr">
              <a:lnSpc>
                <a:spcPct val="90000"/>
              </a:lnSpc>
              <a:spcBef>
                <a:spcPts val="500"/>
              </a:spcBef>
              <a:buFont typeface="Arial" panose="020B0604020202020204" pitchFamily="34" charset="0"/>
              <a:buNone/>
              <a:defRPr sz="2337"/>
            </a:lvl3pPr>
            <a:lvl4pPr marL="1780986" indent="0" algn="ctr">
              <a:lnSpc>
                <a:spcPct val="90000"/>
              </a:lnSpc>
              <a:spcBef>
                <a:spcPts val="500"/>
              </a:spcBef>
              <a:buFont typeface="Arial" panose="020B0604020202020204" pitchFamily="34" charset="0"/>
              <a:buNone/>
              <a:defRPr sz="2078"/>
            </a:lvl4pPr>
            <a:lvl5pPr marL="2374648" indent="0" algn="ctr">
              <a:lnSpc>
                <a:spcPct val="90000"/>
              </a:lnSpc>
              <a:spcBef>
                <a:spcPts val="500"/>
              </a:spcBef>
              <a:buFont typeface="Arial" panose="020B0604020202020204" pitchFamily="34" charset="0"/>
              <a:buNone/>
              <a:defRPr sz="2078"/>
            </a:lvl5pPr>
            <a:lvl6pPr marL="2968309" indent="0" algn="ctr">
              <a:lnSpc>
                <a:spcPct val="90000"/>
              </a:lnSpc>
              <a:spcBef>
                <a:spcPts val="500"/>
              </a:spcBef>
              <a:buFont typeface="Arial" panose="020B0604020202020204" pitchFamily="34" charset="0"/>
              <a:buNone/>
              <a:defRPr sz="2078"/>
            </a:lvl6pPr>
            <a:lvl7pPr marL="3561971" indent="0" algn="ctr">
              <a:lnSpc>
                <a:spcPct val="90000"/>
              </a:lnSpc>
              <a:spcBef>
                <a:spcPts val="500"/>
              </a:spcBef>
              <a:buFont typeface="Arial" panose="020B0604020202020204" pitchFamily="34" charset="0"/>
              <a:buNone/>
              <a:defRPr sz="2078"/>
            </a:lvl7pPr>
            <a:lvl8pPr marL="4155634" indent="0" algn="ctr">
              <a:lnSpc>
                <a:spcPct val="90000"/>
              </a:lnSpc>
              <a:spcBef>
                <a:spcPts val="500"/>
              </a:spcBef>
              <a:buFont typeface="Arial" panose="020B0604020202020204" pitchFamily="34" charset="0"/>
              <a:buNone/>
              <a:defRPr sz="2078"/>
            </a:lvl8pPr>
            <a:lvl9pPr marL="4749295" indent="0" algn="ctr">
              <a:lnSpc>
                <a:spcPct val="90000"/>
              </a:lnSpc>
              <a:spcBef>
                <a:spcPts val="500"/>
              </a:spcBef>
              <a:buFont typeface="Arial" panose="020B0604020202020204" pitchFamily="34" charset="0"/>
              <a:buNone/>
              <a:defRPr sz="2078"/>
            </a:lvl9pPr>
          </a:lstStyle>
          <a:p>
            <a:pPr defTabSz="914400"/>
            <a:r>
              <a:rPr lang="en-US" altLang="zh-CN" dirty="0">
                <a:solidFill>
                  <a:prstClr val="black"/>
                </a:solidFill>
                <a:latin typeface="Arial" panose="020B0604020202020204" pitchFamily="34" charset="0"/>
                <a:cs typeface="Arial" panose="020B0604020202020204" pitchFamily="34" charset="0"/>
                <a:sym typeface="Huawei Sans" panose="020C0503030203020204" pitchFamily="34" charset="0"/>
              </a:rPr>
              <a:t>Talent Online – Online learning platform</a:t>
            </a:r>
            <a:endParaRPr lang="zh-CN" altLang="en-US" dirty="0">
              <a:solidFill>
                <a:prstClr val="black"/>
              </a:solidFill>
              <a:latin typeface="Arial" panose="020B0604020202020204" pitchFamily="34" charset="0"/>
              <a:cs typeface="Arial" panose="020B0604020202020204" pitchFamily="34" charset="0"/>
              <a:sym typeface="Huawei Sans" panose="020C0503030203020204" pitchFamily="34" charset="0"/>
            </a:endParaRPr>
          </a:p>
        </p:txBody>
      </p:sp>
      <p:sp>
        <p:nvSpPr>
          <p:cNvPr id="4" name="矩形 3"/>
          <p:cNvSpPr/>
          <p:nvPr/>
        </p:nvSpPr>
        <p:spPr>
          <a:xfrm>
            <a:off x="335359" y="756738"/>
            <a:ext cx="8308127" cy="923330"/>
          </a:xfrm>
          <a:prstGeom prst="rect">
            <a:avLst/>
          </a:prstGeom>
        </p:spPr>
        <p:txBody>
          <a:bodyPr wrap="square">
            <a:spAutoFit/>
          </a:bodyPr>
          <a:lstStyle/>
          <a:p>
            <a:pPr defTabSz="914400"/>
            <a:r>
              <a:rPr lang="en-US" altLang="zh-CN" dirty="0">
                <a:solidFill>
                  <a:prstClr val="black"/>
                </a:solidFill>
                <a:ea typeface="宋体" panose="02010600030101010101" pitchFamily="2" charset="-122"/>
              </a:rPr>
              <a:t>In addition to learning in competition space, students can consolidate their knowledge through teacher class and online platform. The four steps are as follows:</a:t>
            </a:r>
          </a:p>
          <a:p>
            <a:pPr defTabSz="914400"/>
            <a:r>
              <a:rPr lang="en-US" altLang="zh-CN" dirty="0">
                <a:solidFill>
                  <a:prstClr val="black"/>
                </a:solidFill>
                <a:ea typeface="宋体" panose="02010600030101010101" pitchFamily="2" charset="-122"/>
                <a:hlinkClick r:id="rId2"/>
              </a:rPr>
              <a:t>https://e.huawei.com/en/talent/#/news/details?consultationId=1317</a:t>
            </a:r>
            <a:endParaRPr lang="zh-CN" altLang="en-US" dirty="0">
              <a:solidFill>
                <a:prstClr val="black"/>
              </a:solidFill>
              <a:ea typeface="宋体" panose="02010600030101010101" pitchFamily="2" charset="-122"/>
            </a:endParaRPr>
          </a:p>
        </p:txBody>
      </p:sp>
      <p:sp>
        <p:nvSpPr>
          <p:cNvPr id="5" name="文本框 85"/>
          <p:cNvSpPr>
            <a:spLocks noChangeArrowheads="1"/>
          </p:cNvSpPr>
          <p:nvPr/>
        </p:nvSpPr>
        <p:spPr bwMode="auto">
          <a:xfrm rot="21417145">
            <a:off x="283299" y="1890614"/>
            <a:ext cx="2083676" cy="769441"/>
          </a:xfrm>
          <a:prstGeom prst="rect">
            <a:avLst/>
          </a:prstGeom>
          <a:solidFill>
            <a:schemeClr val="bg2"/>
          </a:solidFill>
          <a:ln>
            <a:noFill/>
          </a:ln>
        </p:spPr>
        <p:txBody>
          <a:bodyPr wrap="square">
            <a:spAutoFit/>
          </a:bodyPr>
          <a:lstStyle/>
          <a:p>
            <a:pPr defTabSz="914400"/>
            <a:r>
              <a:rPr lang="en-US" altLang="zh-CN" sz="2200" b="1" dirty="0">
                <a:solidFill>
                  <a:srgbClr val="6600FF"/>
                </a:solidFill>
                <a:latin typeface="Huawei Sans" panose="020C0503030203020204" pitchFamily="34" charset="0"/>
                <a:ea typeface="微软雅黑" panose="020B0503020204020204" pitchFamily="34" charset="-122"/>
                <a:sym typeface="Huawei Sans" panose="020C0503030203020204" pitchFamily="34" charset="0"/>
              </a:rPr>
              <a:t>Step 1</a:t>
            </a:r>
          </a:p>
          <a:p>
            <a:pPr defTabSz="914400"/>
            <a:r>
              <a:rPr lang="en-US" altLang="zh-CN" sz="2200" b="1" dirty="0">
                <a:solidFill>
                  <a:srgbClr val="0032E6"/>
                </a:solidFill>
                <a:latin typeface="Arial" panose="020B0604020202020204" pitchFamily="34" charset="0"/>
                <a:ea typeface="宋体" panose="02010600030101010101" pitchFamily="2" charset="-122"/>
                <a:cs typeface="Arial" panose="020B0604020202020204" pitchFamily="34" charset="0"/>
              </a:rPr>
              <a:t>Start to learn</a:t>
            </a:r>
            <a:endParaRPr lang="en-US" altLang="zh-CN" sz="2200" b="1" dirty="0">
              <a:solidFill>
                <a:srgbClr val="0032E6"/>
              </a:solidFill>
              <a:latin typeface="Huawei Sans" panose="020C0503030203020204" pitchFamily="34" charset="0"/>
              <a:ea typeface="微软雅黑" panose="020B0503020204020204" pitchFamily="34" charset="-122"/>
              <a:sym typeface="Huawei Sans" panose="020C0503030203020204" pitchFamily="34" charset="0"/>
            </a:endParaRPr>
          </a:p>
        </p:txBody>
      </p:sp>
      <p:sp>
        <p:nvSpPr>
          <p:cNvPr id="6" name="矩形 5"/>
          <p:cNvSpPr/>
          <p:nvPr/>
        </p:nvSpPr>
        <p:spPr>
          <a:xfrm>
            <a:off x="2224005" y="2054089"/>
            <a:ext cx="3670634" cy="738664"/>
          </a:xfrm>
          <a:prstGeom prst="rect">
            <a:avLst/>
          </a:prstGeom>
          <a:noFill/>
        </p:spPr>
        <p:txBody>
          <a:bodyPr wrap="square" rtlCol="0">
            <a:spAutoFit/>
          </a:bodyPr>
          <a:lstStyle/>
          <a:p>
            <a:pPr defTabSz="914400"/>
            <a:r>
              <a:rPr lang="en-US" altLang="zh-CN" sz="1400" kern="0" dirty="0">
                <a:solidFill>
                  <a:prstClr val="black"/>
                </a:solidFill>
                <a:latin typeface="Arial" pitchFamily="34" charset="0"/>
                <a:ea typeface="黑体" pitchFamily="49" charset="-122"/>
                <a:cs typeface="Arial" pitchFamily="34" charset="0"/>
              </a:rPr>
              <a:t>Click “</a:t>
            </a:r>
            <a:r>
              <a:rPr lang="en-US" altLang="zh-CN" sz="1400" kern="0" dirty="0">
                <a:solidFill>
                  <a:srgbClr val="0032E6"/>
                </a:solidFill>
                <a:latin typeface="Arial" pitchFamily="34" charset="0"/>
                <a:ea typeface="黑体" pitchFamily="49" charset="-122"/>
                <a:cs typeface="Arial" pitchFamily="34" charset="0"/>
              </a:rPr>
              <a:t>Start Learning</a:t>
            </a:r>
            <a:r>
              <a:rPr lang="en-US" altLang="zh-CN" sz="1400" kern="0" dirty="0">
                <a:solidFill>
                  <a:prstClr val="black"/>
                </a:solidFill>
                <a:latin typeface="Arial" pitchFamily="34" charset="0"/>
                <a:ea typeface="黑体" pitchFamily="49" charset="-122"/>
                <a:cs typeface="Arial" pitchFamily="34" charset="0"/>
              </a:rPr>
              <a:t>" after sign up to learn the online course, including videos, textbooks, exams, and lab instructions</a:t>
            </a:r>
            <a:endParaRPr lang="zh-CN" altLang="en-US" sz="1400" kern="0" dirty="0">
              <a:solidFill>
                <a:prstClr val="black"/>
              </a:solidFill>
              <a:latin typeface="Arial" pitchFamily="34" charset="0"/>
              <a:ea typeface="黑体" pitchFamily="49" charset="-122"/>
              <a:cs typeface="Arial" pitchFamily="34" charset="0"/>
            </a:endParaRPr>
          </a:p>
        </p:txBody>
      </p:sp>
      <p:pic>
        <p:nvPicPr>
          <p:cNvPr id="7" name="图片 6"/>
          <p:cNvPicPr>
            <a:picLocks noChangeAspect="1"/>
          </p:cNvPicPr>
          <p:nvPr/>
        </p:nvPicPr>
        <p:blipFill>
          <a:blip r:embed="rId3"/>
          <a:stretch>
            <a:fillRect/>
          </a:stretch>
        </p:blipFill>
        <p:spPr>
          <a:xfrm>
            <a:off x="545230" y="2870604"/>
            <a:ext cx="4888786" cy="3251280"/>
          </a:xfrm>
          <a:prstGeom prst="rect">
            <a:avLst/>
          </a:prstGeom>
        </p:spPr>
      </p:pic>
      <p:sp>
        <p:nvSpPr>
          <p:cNvPr id="8" name="矩形 7"/>
          <p:cNvSpPr/>
          <p:nvPr/>
        </p:nvSpPr>
        <p:spPr bwMode="auto">
          <a:xfrm>
            <a:off x="2634577" y="4249807"/>
            <a:ext cx="864096" cy="281792"/>
          </a:xfrm>
          <a:prstGeom prst="rect">
            <a:avLst/>
          </a:prstGeom>
          <a:noFill/>
          <a:ln w="28575">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a:solidFill>
                <a:prstClr val="black"/>
              </a:solidFill>
              <a:latin typeface="Arial" charset="0"/>
              <a:ea typeface="宋体" charset="-122"/>
            </a:endParaRPr>
          </a:p>
        </p:txBody>
      </p:sp>
      <p:sp>
        <p:nvSpPr>
          <p:cNvPr id="9" name="文本框 85"/>
          <p:cNvSpPr>
            <a:spLocks noChangeArrowheads="1"/>
          </p:cNvSpPr>
          <p:nvPr/>
        </p:nvSpPr>
        <p:spPr bwMode="auto">
          <a:xfrm rot="21417145">
            <a:off x="6162727" y="1887155"/>
            <a:ext cx="20836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altLang="zh-CN" sz="2200" b="1" dirty="0">
                <a:solidFill>
                  <a:srgbClr val="6600FF"/>
                </a:solidFill>
                <a:latin typeface="Huawei Sans" panose="020C0503030203020204" pitchFamily="34" charset="0"/>
                <a:ea typeface="微软雅黑" panose="020B0503020204020204" pitchFamily="34" charset="-122"/>
                <a:sym typeface="Huawei Sans" panose="020C0503030203020204" pitchFamily="34" charset="0"/>
              </a:rPr>
              <a:t>Step 2</a:t>
            </a:r>
          </a:p>
          <a:p>
            <a:pPr defTabSz="914400"/>
            <a:r>
              <a:rPr lang="en-US" altLang="zh-CN" sz="2200" b="1" dirty="0">
                <a:solidFill>
                  <a:srgbClr val="0032E6"/>
                </a:solidFill>
                <a:latin typeface="Arial" panose="020B0604020202020204" pitchFamily="34" charset="0"/>
                <a:ea typeface="宋体" panose="02010600030101010101" pitchFamily="2" charset="-122"/>
                <a:cs typeface="Arial" panose="020B0604020202020204" pitchFamily="34" charset="0"/>
              </a:rPr>
              <a:t>Take exam</a:t>
            </a:r>
            <a:endParaRPr lang="en-US" altLang="zh-CN" sz="2200" b="1" dirty="0">
              <a:solidFill>
                <a:srgbClr val="0032E6"/>
              </a:solidFill>
              <a:latin typeface="Huawei Sans" panose="020C0503030203020204" pitchFamily="34" charset="0"/>
              <a:ea typeface="微软雅黑" panose="020B0503020204020204" pitchFamily="34" charset="-122"/>
              <a:sym typeface="Huawei Sans" panose="020C0503030203020204" pitchFamily="34" charset="0"/>
            </a:endParaRPr>
          </a:p>
        </p:txBody>
      </p:sp>
      <p:sp>
        <p:nvSpPr>
          <p:cNvPr id="10" name="矩形 9"/>
          <p:cNvSpPr/>
          <p:nvPr/>
        </p:nvSpPr>
        <p:spPr>
          <a:xfrm>
            <a:off x="7734173" y="2013727"/>
            <a:ext cx="3998580" cy="523220"/>
          </a:xfrm>
          <a:prstGeom prst="rect">
            <a:avLst/>
          </a:prstGeom>
          <a:noFill/>
        </p:spPr>
        <p:txBody>
          <a:bodyPr wrap="square" rtlCol="0">
            <a:spAutoFit/>
          </a:bodyPr>
          <a:lstStyle/>
          <a:p>
            <a:pPr defTabSz="914400"/>
            <a:r>
              <a:rPr lang="en-US" altLang="zh-CN" sz="1400" kern="0" dirty="0">
                <a:solidFill>
                  <a:prstClr val="black"/>
                </a:solidFill>
                <a:latin typeface="Arial" pitchFamily="34" charset="0"/>
                <a:ea typeface="黑体" pitchFamily="49" charset="-122"/>
                <a:cs typeface="Arial" pitchFamily="34" charset="0"/>
              </a:rPr>
              <a:t>Select “ </a:t>
            </a:r>
            <a:r>
              <a:rPr lang="en-US" altLang="zh-CN" sz="1400" kern="0" dirty="0">
                <a:solidFill>
                  <a:srgbClr val="0032E6"/>
                </a:solidFill>
                <a:latin typeface="Arial" pitchFamily="34" charset="0"/>
                <a:ea typeface="黑体" pitchFamily="49" charset="-122"/>
                <a:cs typeface="Arial" pitchFamily="34" charset="0"/>
              </a:rPr>
              <a:t>The test </a:t>
            </a:r>
            <a:r>
              <a:rPr lang="en-US" altLang="zh-CN" sz="1400" kern="0" dirty="0">
                <a:solidFill>
                  <a:prstClr val="black"/>
                </a:solidFill>
                <a:latin typeface="Arial" pitchFamily="34" charset="0"/>
                <a:ea typeface="黑体" pitchFamily="49" charset="-122"/>
                <a:cs typeface="Arial" pitchFamily="34" charset="0"/>
              </a:rPr>
              <a:t>"</a:t>
            </a:r>
            <a:r>
              <a:rPr lang="en-US" altLang="zh-CN" sz="1400" kern="0" dirty="0">
                <a:solidFill>
                  <a:srgbClr val="C00000"/>
                </a:solidFill>
                <a:latin typeface="Arial" pitchFamily="34" charset="0"/>
                <a:ea typeface="黑体" pitchFamily="49" charset="-122"/>
                <a:cs typeface="Arial" pitchFamily="34" charset="0"/>
              </a:rPr>
              <a:t> </a:t>
            </a:r>
            <a:r>
              <a:rPr lang="en-US" altLang="zh-CN" sz="1400" kern="0" dirty="0">
                <a:solidFill>
                  <a:prstClr val="black"/>
                </a:solidFill>
                <a:latin typeface="Arial" pitchFamily="34" charset="0"/>
                <a:ea typeface="黑体" pitchFamily="49" charset="-122"/>
                <a:cs typeface="Arial" pitchFamily="34" charset="0"/>
              </a:rPr>
              <a:t>in the catalog, and follow the guidance to begin the test</a:t>
            </a:r>
            <a:endParaRPr lang="zh-CN" altLang="en-US" sz="1400" kern="0" dirty="0">
              <a:solidFill>
                <a:prstClr val="black"/>
              </a:solidFill>
              <a:latin typeface="Arial" pitchFamily="34" charset="0"/>
              <a:ea typeface="黑体" pitchFamily="49" charset="-122"/>
              <a:cs typeface="Arial" pitchFamily="34" charset="0"/>
            </a:endParaRPr>
          </a:p>
        </p:txBody>
      </p:sp>
      <p:pic>
        <p:nvPicPr>
          <p:cNvPr id="11" name="图片 10"/>
          <p:cNvPicPr>
            <a:picLocks noChangeAspect="1"/>
          </p:cNvPicPr>
          <p:nvPr/>
        </p:nvPicPr>
        <p:blipFill>
          <a:blip r:embed="rId4"/>
          <a:stretch>
            <a:fillRect/>
          </a:stretch>
        </p:blipFill>
        <p:spPr>
          <a:xfrm>
            <a:off x="6554804" y="2711441"/>
            <a:ext cx="4475747" cy="3640315"/>
          </a:xfrm>
          <a:prstGeom prst="rect">
            <a:avLst/>
          </a:prstGeom>
        </p:spPr>
      </p:pic>
      <p:sp>
        <p:nvSpPr>
          <p:cNvPr id="12" name="矩形 11"/>
          <p:cNvSpPr/>
          <p:nvPr/>
        </p:nvSpPr>
        <p:spPr bwMode="auto">
          <a:xfrm>
            <a:off x="6475223" y="5355107"/>
            <a:ext cx="1167235" cy="375137"/>
          </a:xfrm>
          <a:prstGeom prst="rect">
            <a:avLst/>
          </a:prstGeom>
          <a:noFill/>
          <a:ln w="28575">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a:solidFill>
                <a:prstClr val="black"/>
              </a:solidFill>
              <a:latin typeface="Arial" charset="0"/>
              <a:ea typeface="宋体" charset="-122"/>
            </a:endParaRPr>
          </a:p>
        </p:txBody>
      </p:sp>
      <p:sp>
        <p:nvSpPr>
          <p:cNvPr id="13" name="矩形 12"/>
          <p:cNvSpPr/>
          <p:nvPr/>
        </p:nvSpPr>
        <p:spPr bwMode="auto">
          <a:xfrm>
            <a:off x="7734174" y="5083997"/>
            <a:ext cx="664330" cy="347866"/>
          </a:xfrm>
          <a:prstGeom prst="rect">
            <a:avLst/>
          </a:prstGeom>
          <a:noFill/>
          <a:ln w="28575">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a:solidFill>
                <a:prstClr val="black"/>
              </a:solidFill>
              <a:latin typeface="Arial" charset="0"/>
              <a:ea typeface="宋体" charset="-122"/>
            </a:endParaRPr>
          </a:p>
        </p:txBody>
      </p:sp>
    </p:spTree>
    <p:extLst>
      <p:ext uri="{BB962C8B-B14F-4D97-AF65-F5344CB8AC3E}">
        <p14:creationId xmlns:p14="http://schemas.microsoft.com/office/powerpoint/2010/main" val="396462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wwx434434\AppData\Roaming\eSpace_Desktop\UserData\wwx434434\imagefiles\D1CE9831-672B-47C1-BB2D-5640001273B4.png"/>
          <p:cNvPicPr>
            <a:picLocks noChangeAspect="1" noChangeArrowheads="1"/>
          </p:cNvPicPr>
          <p:nvPr/>
        </p:nvPicPr>
        <p:blipFill rotWithShape="1">
          <a:blip r:embed="rId2">
            <a:extLst>
              <a:ext uri="{28A0092B-C50C-407E-A947-70E740481C1C}">
                <a14:useLocalDpi xmlns:a14="http://schemas.microsoft.com/office/drawing/2010/main" val="0"/>
              </a:ext>
            </a:extLst>
          </a:blip>
          <a:srcRect l="1331" t="1389" r="3437" b="4551"/>
          <a:stretch/>
        </p:blipFill>
        <p:spPr bwMode="auto">
          <a:xfrm>
            <a:off x="246704" y="2714191"/>
            <a:ext cx="5884589" cy="3542231"/>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85"/>
          <p:cNvSpPr>
            <a:spLocks noChangeArrowheads="1"/>
          </p:cNvSpPr>
          <p:nvPr/>
        </p:nvSpPr>
        <p:spPr bwMode="auto">
          <a:xfrm rot="21417145">
            <a:off x="543228" y="984975"/>
            <a:ext cx="20836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altLang="zh-CN" sz="2200" b="1" dirty="0">
                <a:solidFill>
                  <a:srgbClr val="6600FF"/>
                </a:solidFill>
                <a:latin typeface="Huawei Sans" panose="020C0503030203020204" pitchFamily="34" charset="0"/>
                <a:ea typeface="微软雅黑" panose="020B0503020204020204" pitchFamily="34" charset="-122"/>
                <a:sym typeface="Huawei Sans" panose="020C0503030203020204" pitchFamily="34" charset="0"/>
              </a:rPr>
              <a:t>Step 3</a:t>
            </a:r>
          </a:p>
          <a:p>
            <a:pPr defTabSz="914400"/>
            <a:r>
              <a:rPr lang="en-US" altLang="zh-CN" sz="2200" b="1" dirty="0">
                <a:solidFill>
                  <a:srgbClr val="0032E6"/>
                </a:solidFill>
                <a:latin typeface="Arial" panose="020B0604020202020204" pitchFamily="34" charset="0"/>
                <a:ea typeface="宋体" panose="02010600030101010101" pitchFamily="2" charset="-122"/>
                <a:cs typeface="Arial" panose="020B0604020202020204" pitchFamily="34" charset="0"/>
              </a:rPr>
              <a:t>Experiment</a:t>
            </a:r>
            <a:endParaRPr lang="zh-CN" altLang="en-US" sz="2200" b="1" dirty="0">
              <a:solidFill>
                <a:srgbClr val="0032E6"/>
              </a:solidFill>
              <a:latin typeface="Arial" panose="020B0604020202020204" pitchFamily="34" charset="0"/>
              <a:ea typeface="宋体" panose="02010600030101010101" pitchFamily="2" charset="-122"/>
              <a:cs typeface="Arial" panose="020B0604020202020204" pitchFamily="34" charset="0"/>
            </a:endParaRPr>
          </a:p>
        </p:txBody>
      </p:sp>
      <p:sp>
        <p:nvSpPr>
          <p:cNvPr id="5" name="矩形 4"/>
          <p:cNvSpPr/>
          <p:nvPr/>
        </p:nvSpPr>
        <p:spPr>
          <a:xfrm>
            <a:off x="2225555" y="941025"/>
            <a:ext cx="3795763" cy="1600438"/>
          </a:xfrm>
          <a:prstGeom prst="rect">
            <a:avLst/>
          </a:prstGeom>
          <a:noFill/>
        </p:spPr>
        <p:txBody>
          <a:bodyPr wrap="square" rtlCol="0">
            <a:spAutoFit/>
          </a:bodyPr>
          <a:lstStyle/>
          <a:p>
            <a:pPr defTabSz="914400"/>
            <a:r>
              <a:rPr lang="en-US" altLang="zh-CN" sz="1400" kern="0" dirty="0">
                <a:solidFill>
                  <a:prstClr val="black"/>
                </a:solidFill>
                <a:latin typeface="Arial" pitchFamily="34" charset="0"/>
                <a:ea typeface="黑体" pitchFamily="49" charset="-122"/>
                <a:cs typeface="Arial" pitchFamily="34" charset="0"/>
              </a:rPr>
              <a:t>Select the corresponding experiment in the catalog, and then start the experiment according to the guidance.</a:t>
            </a:r>
          </a:p>
          <a:p>
            <a:pPr defTabSz="914400"/>
            <a:endParaRPr lang="en-US" altLang="zh-CN" sz="1400" kern="0" dirty="0">
              <a:solidFill>
                <a:prstClr val="black"/>
              </a:solidFill>
              <a:latin typeface="Arial" pitchFamily="34" charset="0"/>
              <a:ea typeface="黑体" pitchFamily="49" charset="-122"/>
              <a:cs typeface="Arial" pitchFamily="34" charset="0"/>
            </a:endParaRPr>
          </a:p>
          <a:p>
            <a:pPr defTabSz="914400"/>
            <a:r>
              <a:rPr lang="en-US" altLang="zh-CN" sz="1400" kern="0" dirty="0">
                <a:solidFill>
                  <a:prstClr val="black"/>
                </a:solidFill>
                <a:latin typeface="Arial" pitchFamily="34" charset="0"/>
                <a:ea typeface="黑体" pitchFamily="49" charset="-122"/>
                <a:cs typeface="Arial" pitchFamily="34" charset="0"/>
              </a:rPr>
              <a:t>For example, for this experiment, please download the experiment file and upload the experiment results after completion</a:t>
            </a:r>
            <a:endParaRPr lang="zh-CN" altLang="en-US" sz="1400" kern="0" dirty="0">
              <a:solidFill>
                <a:prstClr val="black"/>
              </a:solidFill>
              <a:latin typeface="Arial" pitchFamily="34" charset="0"/>
              <a:ea typeface="黑体" pitchFamily="49" charset="-122"/>
              <a:cs typeface="Arial" pitchFamily="34" charset="0"/>
            </a:endParaRPr>
          </a:p>
        </p:txBody>
      </p:sp>
      <p:sp>
        <p:nvSpPr>
          <p:cNvPr id="6" name="文本框 85"/>
          <p:cNvSpPr>
            <a:spLocks noChangeArrowheads="1"/>
          </p:cNvSpPr>
          <p:nvPr/>
        </p:nvSpPr>
        <p:spPr bwMode="auto">
          <a:xfrm rot="21417145">
            <a:off x="6849677" y="1243438"/>
            <a:ext cx="20836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altLang="zh-CN" sz="2200" b="1" dirty="0">
                <a:solidFill>
                  <a:srgbClr val="6600FF"/>
                </a:solidFill>
                <a:latin typeface="Huawei Sans" panose="020C0503030203020204" pitchFamily="34" charset="0"/>
                <a:ea typeface="微软雅黑" panose="020B0503020204020204" pitchFamily="34" charset="-122"/>
                <a:sym typeface="Huawei Sans" panose="020C0503030203020204" pitchFamily="34" charset="0"/>
              </a:rPr>
              <a:t>Step 4</a:t>
            </a:r>
          </a:p>
          <a:p>
            <a:pPr defTabSz="914400"/>
            <a:r>
              <a:rPr lang="en-US" altLang="zh-CN" sz="2200" b="1" dirty="0">
                <a:solidFill>
                  <a:srgbClr val="0032E6"/>
                </a:solidFill>
                <a:latin typeface="Arial" panose="020B0604020202020204" pitchFamily="34" charset="0"/>
                <a:ea typeface="宋体" panose="02010600030101010101" pitchFamily="2" charset="-122"/>
                <a:cs typeface="Arial" panose="020B0604020202020204" pitchFamily="34" charset="0"/>
              </a:rPr>
              <a:t>View score</a:t>
            </a:r>
            <a:endParaRPr lang="en-US" altLang="zh-CN" sz="2200" b="1" dirty="0">
              <a:solidFill>
                <a:srgbClr val="0032E6"/>
              </a:solidFill>
              <a:latin typeface="Huawei Sans" panose="020C0503030203020204" pitchFamily="34" charset="0"/>
              <a:ea typeface="微软雅黑" panose="020B0503020204020204" pitchFamily="34" charset="-122"/>
              <a:sym typeface="Huawei Sans" panose="020C0503030203020204" pitchFamily="34" charset="0"/>
            </a:endParaRPr>
          </a:p>
        </p:txBody>
      </p:sp>
      <p:sp>
        <p:nvSpPr>
          <p:cNvPr id="7" name="矩形 6"/>
          <p:cNvSpPr/>
          <p:nvPr/>
        </p:nvSpPr>
        <p:spPr>
          <a:xfrm>
            <a:off x="8474751" y="1475127"/>
            <a:ext cx="3193984" cy="523220"/>
          </a:xfrm>
          <a:prstGeom prst="rect">
            <a:avLst/>
          </a:prstGeom>
          <a:noFill/>
        </p:spPr>
        <p:txBody>
          <a:bodyPr wrap="square" rtlCol="0">
            <a:spAutoFit/>
          </a:bodyPr>
          <a:lstStyle/>
          <a:p>
            <a:pPr defTabSz="914400"/>
            <a:r>
              <a:rPr lang="en-US" altLang="zh-CN" sz="1400" kern="0" dirty="0">
                <a:solidFill>
                  <a:prstClr val="black"/>
                </a:solidFill>
                <a:latin typeface="Arial" pitchFamily="34" charset="0"/>
                <a:ea typeface="黑体" pitchFamily="49" charset="-122"/>
                <a:cs typeface="Arial" pitchFamily="34" charset="0"/>
              </a:rPr>
              <a:t>Click “</a:t>
            </a:r>
            <a:r>
              <a:rPr lang="en-US" altLang="zh-CN" sz="1400" kern="0" dirty="0">
                <a:solidFill>
                  <a:srgbClr val="0032E6"/>
                </a:solidFill>
                <a:latin typeface="Arial" pitchFamily="34" charset="0"/>
                <a:ea typeface="黑体" pitchFamily="49" charset="-122"/>
                <a:cs typeface="Arial" pitchFamily="34" charset="0"/>
              </a:rPr>
              <a:t>Grades</a:t>
            </a:r>
            <a:r>
              <a:rPr lang="en-US" altLang="zh-CN" sz="1400" kern="0" dirty="0">
                <a:solidFill>
                  <a:prstClr val="black"/>
                </a:solidFill>
                <a:latin typeface="Arial" pitchFamily="34" charset="0"/>
                <a:ea typeface="黑体" pitchFamily="49" charset="-122"/>
                <a:cs typeface="Arial" pitchFamily="34" charset="0"/>
              </a:rPr>
              <a:t>" to view the score page after finishing the study</a:t>
            </a:r>
            <a:endParaRPr lang="zh-CN" altLang="en-US" sz="1400" kern="0" dirty="0">
              <a:solidFill>
                <a:prstClr val="black"/>
              </a:solidFill>
              <a:latin typeface="Arial" pitchFamily="34" charset="0"/>
              <a:ea typeface="黑体" pitchFamily="49" charset="-122"/>
              <a:cs typeface="Arial" pitchFamily="34" charset="0"/>
            </a:endParaRPr>
          </a:p>
        </p:txBody>
      </p:sp>
      <p:sp>
        <p:nvSpPr>
          <p:cNvPr id="8" name="矩形 7"/>
          <p:cNvSpPr/>
          <p:nvPr/>
        </p:nvSpPr>
        <p:spPr bwMode="auto">
          <a:xfrm>
            <a:off x="1806864" y="4319538"/>
            <a:ext cx="1132929" cy="331536"/>
          </a:xfrm>
          <a:prstGeom prst="rect">
            <a:avLst/>
          </a:prstGeom>
          <a:noFill/>
          <a:ln w="28575">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a:solidFill>
                <a:prstClr val="black"/>
              </a:solidFill>
              <a:latin typeface="Arial" charset="0"/>
              <a:ea typeface="宋体" charset="-122"/>
            </a:endParaRPr>
          </a:p>
        </p:txBody>
      </p:sp>
      <p:sp>
        <p:nvSpPr>
          <p:cNvPr id="9" name="矩形 8"/>
          <p:cNvSpPr/>
          <p:nvPr/>
        </p:nvSpPr>
        <p:spPr bwMode="auto">
          <a:xfrm>
            <a:off x="381818" y="4651074"/>
            <a:ext cx="715461" cy="354063"/>
          </a:xfrm>
          <a:prstGeom prst="rect">
            <a:avLst/>
          </a:prstGeom>
          <a:noFill/>
          <a:ln w="28575">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a:solidFill>
                <a:prstClr val="black"/>
              </a:solidFill>
              <a:latin typeface="Arial" charset="0"/>
              <a:ea typeface="宋体" charset="-122"/>
            </a:endParaRPr>
          </a:p>
        </p:txBody>
      </p:sp>
      <p:sp>
        <p:nvSpPr>
          <p:cNvPr id="10" name="矩形 9"/>
          <p:cNvSpPr/>
          <p:nvPr/>
        </p:nvSpPr>
        <p:spPr bwMode="auto">
          <a:xfrm>
            <a:off x="1806864" y="4910314"/>
            <a:ext cx="837383" cy="373161"/>
          </a:xfrm>
          <a:prstGeom prst="rect">
            <a:avLst/>
          </a:prstGeom>
          <a:noFill/>
          <a:ln w="28575">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a:solidFill>
                <a:prstClr val="black"/>
              </a:solidFill>
              <a:latin typeface="Arial" charset="0"/>
              <a:ea typeface="宋体" charset="-122"/>
            </a:endParaRPr>
          </a:p>
        </p:txBody>
      </p:sp>
      <p:pic>
        <p:nvPicPr>
          <p:cNvPr id="11" name="Picture 2" descr="C:\Users\wwx434434\AppData\Roaming\eSpace_Desktop\UserData\wwx434434\imagefiles\524CB806-EB5C-4AD2-90A0-1A6A9CB62E94.png"/>
          <p:cNvPicPr>
            <a:picLocks noChangeAspect="1" noChangeArrowheads="1"/>
          </p:cNvPicPr>
          <p:nvPr/>
        </p:nvPicPr>
        <p:blipFill rotWithShape="1">
          <a:blip r:embed="rId3">
            <a:extLst>
              <a:ext uri="{28A0092B-C50C-407E-A947-70E740481C1C}">
                <a14:useLocalDpi xmlns:a14="http://schemas.microsoft.com/office/drawing/2010/main" val="0"/>
              </a:ext>
            </a:extLst>
          </a:blip>
          <a:srcRect l="4434" r="6223" b="-178"/>
          <a:stretch/>
        </p:blipFill>
        <p:spPr bwMode="auto">
          <a:xfrm>
            <a:off x="6630212" y="2714191"/>
            <a:ext cx="5561788" cy="3024538"/>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bwMode="auto">
          <a:xfrm>
            <a:off x="7920390" y="2579963"/>
            <a:ext cx="604889" cy="638568"/>
          </a:xfrm>
          <a:prstGeom prst="rect">
            <a:avLst/>
          </a:prstGeom>
          <a:noFill/>
          <a:ln w="38100">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a:solidFill>
                <a:prstClr val="black"/>
              </a:solidFill>
              <a:latin typeface="Arial" charset="0"/>
              <a:ea typeface="宋体" charset="-122"/>
            </a:endParaRPr>
          </a:p>
        </p:txBody>
      </p:sp>
    </p:spTree>
    <p:extLst>
      <p:ext uri="{BB962C8B-B14F-4D97-AF65-F5344CB8AC3E}">
        <p14:creationId xmlns:p14="http://schemas.microsoft.com/office/powerpoint/2010/main" val="2985504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26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Chart page">
  <a:themeElements>
    <a:clrScheme name="updated">
      <a:dk1>
        <a:srgbClr val="1D1D1A"/>
      </a:dk1>
      <a:lt1>
        <a:srgbClr val="1D1D1A"/>
      </a:lt1>
      <a:dk2>
        <a:srgbClr val="FFFFFF"/>
      </a:dk2>
      <a:lt2>
        <a:srgbClr val="FFFFFF"/>
      </a:lt2>
      <a:accent1>
        <a:srgbClr val="C7000A"/>
      </a:accent1>
      <a:accent2>
        <a:srgbClr val="C8102E"/>
      </a:accent2>
      <a:accent3>
        <a:srgbClr val="EA594F"/>
      </a:accent3>
      <a:accent4>
        <a:srgbClr val="F8B53C"/>
      </a:accent4>
      <a:accent5>
        <a:srgbClr val="231815"/>
      </a:accent5>
      <a:accent6>
        <a:srgbClr val="595757"/>
      </a:accent6>
      <a:hlink>
        <a:srgbClr val="898989"/>
      </a:hlink>
      <a:folHlink>
        <a:srgbClr val="B5B5B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7000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800" dirty="0" smtClean="0">
            <a:solidFill>
              <a:schemeClr val="accent2"/>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演示文稿1" id="{5D7106B4-FD24-471A-B326-8B58E27A973B}" vid="{25829FED-7996-4B48-8C44-EBA668E4F8ED}"/>
    </a:ext>
  </a:extLst>
</a:theme>
</file>

<file path=ppt/theme/theme2.xml><?xml version="1.0" encoding="utf-8"?>
<a:theme xmlns:a="http://schemas.openxmlformats.org/drawingml/2006/main" name="3_Chart page">
  <a:themeElements>
    <a:clrScheme name="updated">
      <a:dk1>
        <a:srgbClr val="1D1D1A"/>
      </a:dk1>
      <a:lt1>
        <a:srgbClr val="1D1D1A"/>
      </a:lt1>
      <a:dk2>
        <a:srgbClr val="FFFFFF"/>
      </a:dk2>
      <a:lt2>
        <a:srgbClr val="FFFFFF"/>
      </a:lt2>
      <a:accent1>
        <a:srgbClr val="C7000A"/>
      </a:accent1>
      <a:accent2>
        <a:srgbClr val="C8102E"/>
      </a:accent2>
      <a:accent3>
        <a:srgbClr val="EA594F"/>
      </a:accent3>
      <a:accent4>
        <a:srgbClr val="F8B53C"/>
      </a:accent4>
      <a:accent5>
        <a:srgbClr val="231815"/>
      </a:accent5>
      <a:accent6>
        <a:srgbClr val="595757"/>
      </a:accent6>
      <a:hlink>
        <a:srgbClr val="898989"/>
      </a:hlink>
      <a:folHlink>
        <a:srgbClr val="B5B5B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7000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800" dirty="0" smtClean="0">
            <a:solidFill>
              <a:schemeClr val="accent2"/>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演示文稿1" id="{5D7106B4-FD24-471A-B326-8B58E27A973B}" vid="{25829FED-7996-4B48-8C44-EBA668E4F8ED}"/>
    </a:ext>
  </a:extLst>
</a:theme>
</file>

<file path=ppt/theme/theme3.xml><?xml version="1.0" encoding="utf-8"?>
<a:theme xmlns:a="http://schemas.openxmlformats.org/drawingml/2006/main" name="2_Chart page">
  <a:themeElements>
    <a:clrScheme name="updated">
      <a:dk1>
        <a:srgbClr val="1D1D1A"/>
      </a:dk1>
      <a:lt1>
        <a:srgbClr val="1D1D1A"/>
      </a:lt1>
      <a:dk2>
        <a:srgbClr val="FFFFFF"/>
      </a:dk2>
      <a:lt2>
        <a:srgbClr val="FFFFFF"/>
      </a:lt2>
      <a:accent1>
        <a:srgbClr val="C7000A"/>
      </a:accent1>
      <a:accent2>
        <a:srgbClr val="C8102E"/>
      </a:accent2>
      <a:accent3>
        <a:srgbClr val="EA594F"/>
      </a:accent3>
      <a:accent4>
        <a:srgbClr val="F8B53C"/>
      </a:accent4>
      <a:accent5>
        <a:srgbClr val="231815"/>
      </a:accent5>
      <a:accent6>
        <a:srgbClr val="595757"/>
      </a:accent6>
      <a:hlink>
        <a:srgbClr val="898989"/>
      </a:hlink>
      <a:folHlink>
        <a:srgbClr val="B5B5B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7000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800" dirty="0" smtClean="0">
            <a:solidFill>
              <a:schemeClr val="accent2"/>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演示文稿1" id="{5D7106B4-FD24-471A-B326-8B58E27A973B}" vid="{25829FED-7996-4B48-8C44-EBA668E4F8ED}"/>
    </a:ext>
  </a:extLst>
</a:theme>
</file>

<file path=ppt/theme/theme4.xml><?xml version="1.0" encoding="utf-8"?>
<a:theme xmlns:a="http://schemas.openxmlformats.org/drawingml/2006/main" name="Chart page">
  <a:themeElements>
    <a:clrScheme name="updated">
      <a:dk1>
        <a:srgbClr val="1D1D1A"/>
      </a:dk1>
      <a:lt1>
        <a:srgbClr val="1D1D1A"/>
      </a:lt1>
      <a:dk2>
        <a:srgbClr val="FFFFFF"/>
      </a:dk2>
      <a:lt2>
        <a:srgbClr val="FFFFFF"/>
      </a:lt2>
      <a:accent1>
        <a:srgbClr val="C7000A"/>
      </a:accent1>
      <a:accent2>
        <a:srgbClr val="C8102E"/>
      </a:accent2>
      <a:accent3>
        <a:srgbClr val="EA594F"/>
      </a:accent3>
      <a:accent4>
        <a:srgbClr val="F8B53C"/>
      </a:accent4>
      <a:accent5>
        <a:srgbClr val="231815"/>
      </a:accent5>
      <a:accent6>
        <a:srgbClr val="595757"/>
      </a:accent6>
      <a:hlink>
        <a:srgbClr val="898989"/>
      </a:hlink>
      <a:folHlink>
        <a:srgbClr val="B5B5B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7000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800" dirty="0" smtClean="0">
            <a:solidFill>
              <a:schemeClr val="accent2"/>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演示文稿1" id="{5D7106B4-FD24-471A-B326-8B58E27A973B}" vid="{25829FED-7996-4B48-8C44-EBA668E4F8ED}"/>
    </a:ext>
  </a:extLst>
</a:theme>
</file>

<file path=ppt/theme/theme5.xml><?xml version="1.0" encoding="utf-8"?>
<a:theme xmlns:a="http://schemas.openxmlformats.org/drawingml/2006/main" name="1_Chart page">
  <a:themeElements>
    <a:clrScheme name="updated">
      <a:dk1>
        <a:srgbClr val="1D1D1A"/>
      </a:dk1>
      <a:lt1>
        <a:srgbClr val="1D1D1A"/>
      </a:lt1>
      <a:dk2>
        <a:srgbClr val="FFFFFF"/>
      </a:dk2>
      <a:lt2>
        <a:srgbClr val="FFFFFF"/>
      </a:lt2>
      <a:accent1>
        <a:srgbClr val="C7000A"/>
      </a:accent1>
      <a:accent2>
        <a:srgbClr val="C8102E"/>
      </a:accent2>
      <a:accent3>
        <a:srgbClr val="EA594F"/>
      </a:accent3>
      <a:accent4>
        <a:srgbClr val="F8B53C"/>
      </a:accent4>
      <a:accent5>
        <a:srgbClr val="231815"/>
      </a:accent5>
      <a:accent6>
        <a:srgbClr val="595757"/>
      </a:accent6>
      <a:hlink>
        <a:srgbClr val="898989"/>
      </a:hlink>
      <a:folHlink>
        <a:srgbClr val="B5B5B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7000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800" dirty="0" smtClean="0">
            <a:solidFill>
              <a:schemeClr val="accent2"/>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演示文稿1" id="{5D7106B4-FD24-471A-B326-8B58E27A973B}" vid="{25829FED-7996-4B48-8C44-EBA668E4F8ED}"/>
    </a:ext>
  </a:extLst>
</a:theme>
</file>

<file path=ppt/theme/theme6.xml><?xml version="1.0" encoding="utf-8"?>
<a:theme xmlns:a="http://schemas.openxmlformats.org/drawingml/2006/main" name="空空">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MWC 19-PPT模板-白底 16比9</Template>
  <TotalTime>21100</TotalTime>
  <Words>600</Words>
  <Application>Microsoft Office PowerPoint</Application>
  <PresentationFormat>Custom</PresentationFormat>
  <Paragraphs>87</Paragraphs>
  <Slides>8</Slides>
  <Notes>3</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8</vt:i4>
      </vt:variant>
    </vt:vector>
  </HeadingPairs>
  <TitlesOfParts>
    <vt:vector size="25" baseType="lpstr">
      <vt:lpstr>Microsoft YaHei</vt:lpstr>
      <vt:lpstr>Microsoft YaHei</vt:lpstr>
      <vt:lpstr>宋体</vt:lpstr>
      <vt:lpstr>Arial</vt:lpstr>
      <vt:lpstr>Calibri</vt:lpstr>
      <vt:lpstr>Calibri Light</vt:lpstr>
      <vt:lpstr>等线</vt:lpstr>
      <vt:lpstr>等线 Light</vt:lpstr>
      <vt:lpstr>Huawei Sans</vt:lpstr>
      <vt:lpstr>黑体</vt:lpstr>
      <vt:lpstr>Wingdings</vt:lpstr>
      <vt:lpstr>4_Chart page</vt:lpstr>
      <vt:lpstr>3_Chart page</vt:lpstr>
      <vt:lpstr>2_Chart page</vt:lpstr>
      <vt:lpstr>Chart page</vt:lpstr>
      <vt:lpstr>1_Chart page</vt:lpstr>
      <vt:lpstr>空空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AutoBVT</dc:creator>
  <cp:lastModifiedBy>Hanan AlJabri</cp:lastModifiedBy>
  <cp:revision>258</cp:revision>
  <dcterms:created xsi:type="dcterms:W3CDTF">2018-12-05T07:23:25Z</dcterms:created>
  <dcterms:modified xsi:type="dcterms:W3CDTF">2024-09-03T05:28:53Z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(3)p7OY8L9NTf9fmC6Crx6ukOGqQeYampUnuJblmT0lOZcLP1B4g6COtSctQ4MqLFYB7E/O9hJi
3W1FEr5KcpCFQCP6JvP2ALmTe0FW3t4C9zSd4KwI5ws2YVcSre/Xs7JQHHHIqP2maKRaEVRF
aUYjA9Ca+I8bVXShNdSETqHD+tBqFWVP7BsddiDZCLMddAYZ8vwwNgvY5ogwKxuuHMU2XS/S
K6utayif4AMM502qST</vt:lpwstr>
  </property>
  <property fmtid="{D5CDD505-2E9C-101B-9397-08002B2CF9AE}" pid="3" name="_2015_ms_pID_7253431">
    <vt:lpwstr>STFinxuIq/wjuX97cl6ni+iuK1EzugMSDCdP4+tf1e658KnDrAw4Jl
MY/Gs1tUdoZaNKcI0pLW9etE6uqzDomNm51yyp/B2uhUVqpqairPKoN7/OUF+G2Gyu1e2EWP
Y8/tLBOpc8CpFI+zVPWJ48zOjbYdKZIar3iKfN/7DYhCER7QdnzFwzyVxmzp0uXMqPlA9fyJ
GTWlOYK/t+v/b0GeJuTsvGhxtsbvx/sc/Y95</vt:lpwstr>
  </property>
  <property fmtid="{D5CDD505-2E9C-101B-9397-08002B2CF9AE}" pid="4" name="_2015_ms_pID_7253432">
    <vt:lpwstr>5oaLwfuR9yrObGaW0SOVx1Q=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1646501170</vt:lpwstr>
  </property>
</Properties>
</file>