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14"/>
  </p:notesMasterIdLst>
  <p:handoutMasterIdLst>
    <p:handoutMasterId r:id="rId15"/>
  </p:handoutMasterIdLst>
  <p:sldIdLst>
    <p:sldId id="283" r:id="rId5"/>
    <p:sldId id="313" r:id="rId6"/>
    <p:sldId id="306" r:id="rId7"/>
    <p:sldId id="307" r:id="rId8"/>
    <p:sldId id="308" r:id="rId9"/>
    <p:sldId id="309" r:id="rId10"/>
    <p:sldId id="311" r:id="rId11"/>
    <p:sldId id="312" r:id="rId12"/>
    <p:sldId id="280" r:id="rId13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目录页" id="{9D221634-295C-7843-AF5C-A0CB4F229241}">
          <p14:sldIdLst/>
        </p14:section>
        <p14:section name="章节页" id="{FD05EE94-C931-8C4B-83A2-004B32AA1207}">
          <p14:sldIdLst>
            <p14:sldId id="313"/>
            <p14:sldId id="306"/>
            <p14:sldId id="307"/>
            <p14:sldId id="308"/>
            <p14:sldId id="309"/>
            <p14:sldId id="311"/>
            <p14:sldId id="312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B5B5B5"/>
    <a:srgbClr val="888888"/>
    <a:srgbClr val="FFFFFF"/>
    <a:srgbClr val="000000"/>
    <a:srgbClr val="E9002F"/>
    <a:srgbClr val="595757"/>
    <a:srgbClr val="221815"/>
    <a:srgbClr val="898989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74" d="100"/>
          <a:sy n="74" d="100"/>
        </p:scale>
        <p:origin x="22" y="36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919124" cy="894276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Huawei ICT Competition </a:t>
            </a:r>
            <a:br>
              <a:rPr lang="en-US" altLang="zh-CN" dirty="0">
                <a:solidFill>
                  <a:srgbClr val="C00000"/>
                </a:solidFill>
              </a:rPr>
            </a:br>
            <a:r>
              <a:rPr lang="en-US" altLang="zh-CN" dirty="0">
                <a:solidFill>
                  <a:srgbClr val="C00000"/>
                </a:solidFill>
              </a:rPr>
              <a:t>Registration Guide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726021" y="1347775"/>
            <a:ext cx="10733557" cy="4690459"/>
          </a:xfrm>
        </p:spPr>
        <p:txBody>
          <a:bodyPr/>
          <a:lstStyle/>
          <a:p>
            <a:pPr marL="11113" indent="0">
              <a:buNone/>
            </a:pPr>
            <a:endParaRPr lang="en-US" dirty="0"/>
          </a:p>
          <a:p>
            <a:r>
              <a:rPr lang="en-US" altLang="zh-CN" sz="2000" dirty="0"/>
              <a:t>1. Candidates visit ICT Competition homepage</a:t>
            </a:r>
          </a:p>
          <a:p>
            <a:r>
              <a:rPr lang="en-US" altLang="zh-CN" sz="2000" dirty="0"/>
              <a:t>2.1.How to register for the ICT Competition(unregistered Huawei account)</a:t>
            </a:r>
          </a:p>
          <a:p>
            <a:r>
              <a:rPr lang="en-US" altLang="zh-CN" sz="2000" dirty="0"/>
              <a:t>2.2. How to register for the ICT Competition(registered Huawei account)</a:t>
            </a:r>
          </a:p>
          <a:p>
            <a:r>
              <a:rPr lang="en-US" altLang="zh-CN" sz="2000" dirty="0"/>
              <a:t>3. Replenishment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4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E0CEC36-5881-F64A-A70F-904DBA988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</a:t>
            </a:r>
            <a:r>
              <a:rPr lang="en-US" altLang="zh-CN" sz="2800" dirty="0"/>
              <a:t>Candidates </a:t>
            </a:r>
            <a:r>
              <a:rPr lang="en-US" sz="2800" dirty="0"/>
              <a:t>visit ICT Competition homepage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6258" y="2026606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6145" y="1526975"/>
            <a:ext cx="7904472" cy="792312"/>
          </a:xfrm>
          <a:prstGeom prst="rect">
            <a:avLst/>
          </a:prstGeom>
          <a:solidFill>
            <a:srgbClr val="B5B5B5"/>
          </a:solidFill>
          <a:ln>
            <a:noFill/>
          </a:ln>
          <a:effectLst/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Visit 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https://e.huawei.com/en/talent/#/ict-academy/home?navType=talentAlliance</a:t>
            </a:r>
            <a:b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“ICT Academy-ICT Competition” to enter the 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ICT Competition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homepage.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45" y="2326952"/>
            <a:ext cx="7904472" cy="37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2.1 How to register for the ICT Competition(unregistered Huawei account)</a:t>
            </a:r>
          </a:p>
          <a:p>
            <a:endParaRPr lang="zh-CN" alt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104" y="1473928"/>
            <a:ext cx="3785837" cy="413436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your regional competition.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50573" y="2502248"/>
            <a:ext cx="5421600" cy="36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  <a:cs typeface="宋体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宋体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Competition Registration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register.</a:t>
            </a:r>
            <a:endParaRPr lang="zh-CN" altLang="en-US" sz="1600" kern="0" dirty="0">
              <a:solidFill>
                <a:srgbClr val="C00000"/>
              </a:solidFill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5705519" y="3990252"/>
            <a:ext cx="619246" cy="24140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4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65" y="2855454"/>
            <a:ext cx="5110984" cy="2996706"/>
          </a:xfrm>
          <a:prstGeom prst="rect">
            <a:avLst/>
          </a:prstGeom>
        </p:spPr>
      </p:pic>
      <p:sp>
        <p:nvSpPr>
          <p:cNvPr id="10" name="KSO_Shape"/>
          <p:cNvSpPr>
            <a:spLocks/>
          </p:cNvSpPr>
          <p:nvPr/>
        </p:nvSpPr>
        <p:spPr bwMode="auto">
          <a:xfrm>
            <a:off x="6814355" y="5367115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4" y="1887364"/>
            <a:ext cx="4949747" cy="3033452"/>
          </a:xfrm>
          <a:prstGeom prst="rect">
            <a:avLst/>
          </a:prstGeom>
        </p:spPr>
      </p:pic>
      <p:sp>
        <p:nvSpPr>
          <p:cNvPr id="8" name="KSO_Shape"/>
          <p:cNvSpPr>
            <a:spLocks/>
          </p:cNvSpPr>
          <p:nvPr/>
        </p:nvSpPr>
        <p:spPr bwMode="auto">
          <a:xfrm>
            <a:off x="1089548" y="448649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3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sz="2800" dirty="0"/>
              <a:t>2.1. a How to register for the ICT Competition(unregistered Huawei account)-</a:t>
            </a:r>
          </a:p>
          <a:p>
            <a:r>
              <a:rPr lang="en-US" altLang="zh-CN" sz="2800" dirty="0">
                <a:solidFill>
                  <a:srgbClr val="C00000"/>
                </a:solidFill>
              </a:rPr>
              <a:t>Register by phone</a:t>
            </a:r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18369" y="1403855"/>
            <a:ext cx="11206223" cy="576288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Register Huawei account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your personal information - receive the mobile phone verification code </a:t>
            </a:r>
          </a:p>
          <a:p>
            <a:pPr marL="342900" indent="-342900">
              <a:buAutoNum type="arabicPeriod"/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Register ICT Competition- select county and university – complete registration 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-88" r="344" b="13030"/>
          <a:stretch/>
        </p:blipFill>
        <p:spPr bwMode="auto">
          <a:xfrm>
            <a:off x="3918165" y="2178782"/>
            <a:ext cx="3158869" cy="4084524"/>
          </a:xfrm>
          <a:prstGeom prst="rect">
            <a:avLst/>
          </a:prstGeom>
          <a:ln w="3175">
            <a:solidFill>
              <a:srgbClr val="DDDDDD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箭头 17"/>
          <p:cNvSpPr/>
          <p:nvPr/>
        </p:nvSpPr>
        <p:spPr bwMode="auto">
          <a:xfrm>
            <a:off x="3481252" y="3742507"/>
            <a:ext cx="375142" cy="2703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1" y="3046389"/>
            <a:ext cx="2189498" cy="20655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289" y="1918319"/>
            <a:ext cx="3411961" cy="4397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91" y="2397255"/>
            <a:ext cx="3357362" cy="3292893"/>
          </a:xfrm>
          <a:prstGeom prst="rect">
            <a:avLst/>
          </a:prstGeom>
        </p:spPr>
      </p:pic>
      <p:sp>
        <p:nvSpPr>
          <p:cNvPr id="22" name="右箭头 21"/>
          <p:cNvSpPr/>
          <p:nvPr/>
        </p:nvSpPr>
        <p:spPr bwMode="auto">
          <a:xfrm>
            <a:off x="7326376" y="3742507"/>
            <a:ext cx="375142" cy="2703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026" name="Picture 2" descr="C:\Users\c84182863\AppData\Roaming\eSpace_Desktop\UserData\c84182863\imagefiles\7E786A12-4CFF-4F34-AC90-9E13DD6DE9D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521" y="-341489"/>
            <a:ext cx="2043270" cy="25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1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51375" y="354534"/>
            <a:ext cx="10740640" cy="9934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800" dirty="0"/>
              <a:t>2.1. b</a:t>
            </a:r>
            <a:r>
              <a:rPr lang="zh-CN" altLang="en-US" sz="2800" dirty="0"/>
              <a:t> </a:t>
            </a:r>
            <a:r>
              <a:rPr lang="en-US" altLang="zh-CN" sz="2800" dirty="0"/>
              <a:t>How to register for the ICT Competition(unregistered Huawei account)-</a:t>
            </a:r>
          </a:p>
          <a:p>
            <a:r>
              <a:rPr lang="en-US" altLang="zh-CN" sz="2800" dirty="0">
                <a:solidFill>
                  <a:srgbClr val="C00000"/>
                </a:solidFill>
              </a:rPr>
              <a:t>Register by email</a:t>
            </a:r>
            <a:endParaRPr lang="en-US" altLang="zh-CN" sz="2800" dirty="0"/>
          </a:p>
          <a:p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55" y="1347934"/>
            <a:ext cx="3301553" cy="48115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218" y="1347935"/>
            <a:ext cx="3398080" cy="4379749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 bwMode="auto">
          <a:xfrm>
            <a:off x="3685417" y="3456514"/>
            <a:ext cx="335024" cy="29720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250" y="1347935"/>
            <a:ext cx="3728903" cy="4549946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 bwMode="auto">
          <a:xfrm>
            <a:off x="8108193" y="3386073"/>
            <a:ext cx="335024" cy="29720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58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18872" y="282398"/>
            <a:ext cx="12174728" cy="9934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2.2 How to register for the ICT Competition(registered Huawei account)</a:t>
            </a:r>
          </a:p>
          <a:p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8540442" y="3498796"/>
            <a:ext cx="2922351" cy="3095998"/>
            <a:chOff x="8961687" y="3022691"/>
            <a:chExt cx="3129179" cy="3315116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1687" y="3022691"/>
              <a:ext cx="3118955" cy="3315116"/>
            </a:xfrm>
            <a:prstGeom prst="rect">
              <a:avLst/>
            </a:prstGeom>
            <a:ln>
              <a:noFill/>
              <a:prstDash val="lgDash"/>
            </a:ln>
          </p:spPr>
        </p:pic>
        <p:sp>
          <p:nvSpPr>
            <p:cNvPr id="61" name="矩形 60"/>
            <p:cNvSpPr/>
            <p:nvPr/>
          </p:nvSpPr>
          <p:spPr>
            <a:xfrm>
              <a:off x="8961687" y="5981909"/>
              <a:ext cx="3129179" cy="3105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42" y="1737766"/>
            <a:ext cx="2922351" cy="1150163"/>
          </a:xfrm>
          <a:prstGeom prst="rect">
            <a:avLst/>
          </a:prstGeom>
          <a:ln>
            <a:noFill/>
          </a:ln>
        </p:spPr>
      </p:pic>
      <p:sp>
        <p:nvSpPr>
          <p:cNvPr id="64" name="右箭头 63"/>
          <p:cNvSpPr/>
          <p:nvPr/>
        </p:nvSpPr>
        <p:spPr bwMode="auto">
          <a:xfrm rot="16200000">
            <a:off x="9824650" y="3011758"/>
            <a:ext cx="360040" cy="28803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13" y="850396"/>
            <a:ext cx="6855101" cy="2389554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 bwMode="auto">
          <a:xfrm flipH="1">
            <a:off x="5576393" y="857784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27" y="3239950"/>
            <a:ext cx="3356013" cy="3112018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 bwMode="auto">
          <a:xfrm flipH="1">
            <a:off x="695513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8" name="椭圆 67"/>
          <p:cNvSpPr/>
          <p:nvPr/>
        </p:nvSpPr>
        <p:spPr bwMode="auto">
          <a:xfrm flipH="1">
            <a:off x="8131888" y="2382498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5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9" name="椭圆 68"/>
          <p:cNvSpPr/>
          <p:nvPr/>
        </p:nvSpPr>
        <p:spPr bwMode="auto">
          <a:xfrm flipH="1">
            <a:off x="813188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4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9" name="KSO_Shape"/>
          <p:cNvSpPr>
            <a:spLocks/>
          </p:cNvSpPr>
          <p:nvPr/>
        </p:nvSpPr>
        <p:spPr bwMode="auto">
          <a:xfrm>
            <a:off x="9860653" y="621934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下箭头 54"/>
          <p:cNvSpPr/>
          <p:nvPr/>
        </p:nvSpPr>
        <p:spPr bwMode="auto">
          <a:xfrm>
            <a:off x="2390158" y="2968425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7" name="右箭头 46"/>
          <p:cNvSpPr/>
          <p:nvPr/>
        </p:nvSpPr>
        <p:spPr bwMode="auto">
          <a:xfrm>
            <a:off x="3462869" y="4650750"/>
            <a:ext cx="567270" cy="29378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70" name="椭圆 69"/>
          <p:cNvSpPr/>
          <p:nvPr/>
        </p:nvSpPr>
        <p:spPr bwMode="auto">
          <a:xfrm flipH="1">
            <a:off x="371350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139" y="3779238"/>
            <a:ext cx="4197977" cy="2572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531" y="692484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254" y="1220361"/>
            <a:ext cx="4471929" cy="2292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10" y="1383551"/>
            <a:ext cx="5479256" cy="28158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411" y="3790048"/>
            <a:ext cx="4461389" cy="2508582"/>
          </a:xfrm>
          <a:prstGeom prst="rect">
            <a:avLst/>
          </a:prstGeom>
        </p:spPr>
      </p:pic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729175" y="456134"/>
            <a:ext cx="10740640" cy="532696"/>
          </a:xfrm>
        </p:spPr>
        <p:txBody>
          <a:bodyPr/>
          <a:lstStyle/>
          <a:p>
            <a:r>
              <a:rPr lang="en-US" altLang="zh-CN" dirty="0"/>
              <a:t>3. Replenishment Information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980948" y="842640"/>
            <a:ext cx="3650485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Complete your basic info and enter Learning Space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974289" y="3513221"/>
            <a:ext cx="1298300" cy="525379"/>
          </a:xfrm>
          <a:prstGeom prst="rect">
            <a:avLst/>
          </a:prstGeom>
          <a:noFill/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椭圆 16"/>
          <p:cNvSpPr/>
          <p:nvPr/>
        </p:nvSpPr>
        <p:spPr bwMode="auto">
          <a:xfrm flipH="1">
            <a:off x="1738391" y="370029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468930" y="3755254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5870821" y="1778100"/>
            <a:ext cx="928433" cy="228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9122447" y="3121571"/>
            <a:ext cx="321469" cy="508957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 flipH="1">
            <a:off x="6565477" y="1127048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3" name="下箭头 12"/>
          <p:cNvSpPr/>
          <p:nvPr/>
        </p:nvSpPr>
        <p:spPr bwMode="auto">
          <a:xfrm>
            <a:off x="8183876" y="3441477"/>
            <a:ext cx="267726" cy="37810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 flipH="1">
            <a:off x="6458504" y="3924560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>
                <a:solidFill>
                  <a:srgbClr val="C00000"/>
                </a:solidFill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02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77E3B732-DDF7-4011-B681-28F511DF8898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002891D3-441F-4843-9EAC-D44E0F2301F5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AFFA82CF-250F-4604-B0DF-1F7FF8D5115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1490</TotalTime>
  <Words>215</Words>
  <Application>Microsoft Office PowerPoint</Application>
  <PresentationFormat>Custom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等线 Light</vt:lpstr>
      <vt:lpstr>Microsoft YaHei</vt:lpstr>
      <vt:lpstr>Microsoft YaHei</vt:lpstr>
      <vt:lpstr>黑体</vt:lpstr>
      <vt:lpstr>宋体</vt:lpstr>
      <vt:lpstr>Arial</vt:lpstr>
      <vt:lpstr>Calibri</vt:lpstr>
      <vt:lpstr>Calibri Light</vt:lpstr>
      <vt:lpstr>Wingdings</vt:lpstr>
      <vt:lpstr>封面页_图片版 </vt:lpstr>
      <vt:lpstr>目录页</vt:lpstr>
      <vt:lpstr>章节页</vt:lpstr>
      <vt:lpstr>结束页</vt:lpstr>
      <vt:lpstr>Huawei ICT Competition  Registration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Huawei ICT Competition  Student Operation Guide</dc:title>
  <dc:creator>Tangdan (Terry)</dc:creator>
  <cp:lastModifiedBy>Ahmed Adi Al mawali</cp:lastModifiedBy>
  <cp:revision>38</cp:revision>
  <dcterms:created xsi:type="dcterms:W3CDTF">2021-04-17T01:08:40Z</dcterms:created>
  <dcterms:modified xsi:type="dcterms:W3CDTF">2021-09-15T07:16:37Z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(3)e65HdMgTgqMsSTlaO1R8KXK9QyBcEiFkjmKKe+4NuGwLFtiAgVo6PjxySuA+I9I3oCIrm7+Y
0PNIrrcBrs7OB2/SiHkcQQnngzN3tIr5/YWF+8VZ2p75YNLhBtLg8Bh2njCNzfnbmSGDrlFy
+IAt/20Us7tk9RBXNhjHTqfNOI34HSJvpGm1VTs4AMJ9rdT+SSDKK4vMUdhJRZwi3aixCimS
I7cqUItOrTwcibYGXY</vt:lpwstr>
  </property>
  <property fmtid="{D5CDD505-2E9C-101B-9397-08002B2CF9AE}" pid="3" name="_2015_ms_pID_7253431">
    <vt:lpwstr>IxZoImtobwhPNdQ+2hJXy8QzW9OjkhwSG9gBpJdzPS4xK2LeBIdr0X
fHSwT70OIJ4Ii0nRDzJOC00GJ7Big1J25nk7m+tcnWzy/UHVnwaULWxX1SX286976IH6elli
WwJHodiiYmc162HoQA5mbonP94nbw3u7V8vCGmaRqgphHaHeQJQMWPvVzgGYUyQ+my4TQFuv
2BNbGNMFy9Ubm/Vw2JhhD7zntlvHq69bBfQr</vt:lpwstr>
  </property>
  <property fmtid="{D5CDD505-2E9C-101B-9397-08002B2CF9AE}" pid="4" name="_2015_ms_pID_7253432">
    <vt:lpwstr>lg==</vt:lpwstr>
  </property>
</Properties>
</file>